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319" r:id="rId5"/>
    <p:sldId id="268" r:id="rId6"/>
    <p:sldId id="311" r:id="rId7"/>
    <p:sldId id="313" r:id="rId8"/>
    <p:sldId id="314" r:id="rId9"/>
    <p:sldId id="321" r:id="rId10"/>
    <p:sldId id="323" r:id="rId11"/>
    <p:sldId id="318" r:id="rId12"/>
    <p:sldId id="322" r:id="rId13"/>
    <p:sldId id="315" r:id="rId14"/>
    <p:sldId id="316" r:id="rId15"/>
    <p:sldId id="312" r:id="rId16"/>
    <p:sldId id="31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77794" autoAdjust="0"/>
  </p:normalViewPr>
  <p:slideViewPr>
    <p:cSldViewPr snapToGrid="0">
      <p:cViewPr varScale="1">
        <p:scale>
          <a:sx n="70" d="100"/>
          <a:sy n="70" d="100"/>
        </p:scale>
        <p:origin x="133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A1733C-3EE1-4DC8-A442-85D7783493D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B99E10-1502-48A6-B7D0-E33468CA95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Information that reveals important plot details or surprises</a:t>
          </a:r>
        </a:p>
      </dgm:t>
    </dgm:pt>
    <dgm:pt modelId="{EF309B97-781C-45AC-8916-7C6F49EE4899}" type="parTrans" cxnId="{E58EF22A-6BCA-4E5A-A741-D0FDB5A9478F}">
      <dgm:prSet/>
      <dgm:spPr/>
      <dgm:t>
        <a:bodyPr/>
        <a:lstStyle/>
        <a:p>
          <a:endParaRPr lang="en-US"/>
        </a:p>
      </dgm:t>
    </dgm:pt>
    <dgm:pt modelId="{637F7BBF-C670-4F67-90DD-3C7AED644F58}" type="sibTrans" cxnId="{E58EF22A-6BCA-4E5A-A741-D0FDB5A9478F}">
      <dgm:prSet/>
      <dgm:spPr/>
      <dgm:t>
        <a:bodyPr/>
        <a:lstStyle/>
        <a:p>
          <a:endParaRPr lang="en-US"/>
        </a:p>
      </dgm:t>
    </dgm:pt>
    <dgm:pt modelId="{9EE9898D-273D-4368-B66D-3363038BF3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Reviews influence consumer attitude and decisions on seeing a movie</a:t>
          </a:r>
          <a:endParaRPr lang="en-US" dirty="0"/>
        </a:p>
      </dgm:t>
    </dgm:pt>
    <dgm:pt modelId="{F1A99C3C-5D14-4CEB-9A14-261FCCB63180}" type="parTrans" cxnId="{E36A25CC-2EA4-4E4C-8038-61C329AA1D7F}">
      <dgm:prSet/>
      <dgm:spPr/>
      <dgm:t>
        <a:bodyPr/>
        <a:lstStyle/>
        <a:p>
          <a:endParaRPr lang="en-US"/>
        </a:p>
      </dgm:t>
    </dgm:pt>
    <dgm:pt modelId="{8FD832DA-3968-49D9-B1E5-A96A793D87A9}" type="sibTrans" cxnId="{E36A25CC-2EA4-4E4C-8038-61C329AA1D7F}">
      <dgm:prSet/>
      <dgm:spPr/>
      <dgm:t>
        <a:bodyPr/>
        <a:lstStyle/>
        <a:p>
          <a:endParaRPr lang="en-US"/>
        </a:p>
      </dgm:t>
    </dgm:pt>
    <dgm:pt modelId="{2012F878-5F89-45FE-B39D-2BF64B6662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Users will avoid resources that present them with spoilers</a:t>
          </a:r>
          <a:endParaRPr lang="en-US" dirty="0"/>
        </a:p>
      </dgm:t>
    </dgm:pt>
    <dgm:pt modelId="{D058F6CF-DF4A-45C2-98D8-EED3002944C2}" type="parTrans" cxnId="{67E51C17-5EBB-452C-B5D3-D5F75FF583DE}">
      <dgm:prSet/>
      <dgm:spPr/>
      <dgm:t>
        <a:bodyPr/>
        <a:lstStyle/>
        <a:p>
          <a:endParaRPr lang="en-US"/>
        </a:p>
      </dgm:t>
    </dgm:pt>
    <dgm:pt modelId="{DE83C88A-2565-49BD-9BB1-7D07996B78C5}" type="sibTrans" cxnId="{67E51C17-5EBB-452C-B5D3-D5F75FF583DE}">
      <dgm:prSet/>
      <dgm:spPr/>
      <dgm:t>
        <a:bodyPr/>
        <a:lstStyle/>
        <a:p>
          <a:endParaRPr lang="en-US"/>
        </a:p>
      </dgm:t>
    </dgm:pt>
    <dgm:pt modelId="{8733822C-28F0-47C5-B950-7A7AFBC88BE4}" type="pres">
      <dgm:prSet presAssocID="{35A1733C-3EE1-4DC8-A442-85D7783493DD}" presName="root" presStyleCnt="0">
        <dgm:presLayoutVars>
          <dgm:dir/>
          <dgm:resizeHandles val="exact"/>
        </dgm:presLayoutVars>
      </dgm:prSet>
      <dgm:spPr/>
    </dgm:pt>
    <dgm:pt modelId="{B31492F9-55AE-4FB4-8FD4-F32BD44B526A}" type="pres">
      <dgm:prSet presAssocID="{39B99E10-1502-48A6-B7D0-E33468CA9532}" presName="compNode" presStyleCnt="0"/>
      <dgm:spPr/>
    </dgm:pt>
    <dgm:pt modelId="{E74EEC2F-88EA-444E-8F20-D179786F8435}" type="pres">
      <dgm:prSet presAssocID="{39B99E10-1502-48A6-B7D0-E33468CA9532}" presName="bgRect" presStyleLbl="bgShp" presStyleIdx="0" presStyleCnt="3"/>
      <dgm:spPr/>
    </dgm:pt>
    <dgm:pt modelId="{6A61AB2F-AEF8-4B8A-9AF4-790B92D88AA0}" type="pres">
      <dgm:prSet presAssocID="{39B99E10-1502-48A6-B7D0-E33468CA953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DD4D79E6-776B-4C1C-95E0-5BF6F7F0255F}" type="pres">
      <dgm:prSet presAssocID="{39B99E10-1502-48A6-B7D0-E33468CA9532}" presName="spaceRect" presStyleCnt="0"/>
      <dgm:spPr/>
    </dgm:pt>
    <dgm:pt modelId="{B94BC3A4-CAF2-417F-86F1-A63C91CAE303}" type="pres">
      <dgm:prSet presAssocID="{39B99E10-1502-48A6-B7D0-E33468CA9532}" presName="parTx" presStyleLbl="revTx" presStyleIdx="0" presStyleCnt="3">
        <dgm:presLayoutVars>
          <dgm:chMax val="0"/>
          <dgm:chPref val="0"/>
        </dgm:presLayoutVars>
      </dgm:prSet>
      <dgm:spPr/>
    </dgm:pt>
    <dgm:pt modelId="{72434483-2AA4-49CF-8038-DD5F6532A0CA}" type="pres">
      <dgm:prSet presAssocID="{637F7BBF-C670-4F67-90DD-3C7AED644F58}" presName="sibTrans" presStyleCnt="0"/>
      <dgm:spPr/>
    </dgm:pt>
    <dgm:pt modelId="{41D3A7C4-7EA4-4818-A92F-ECE5683D55E8}" type="pres">
      <dgm:prSet presAssocID="{9EE9898D-273D-4368-B66D-3363038BF318}" presName="compNode" presStyleCnt="0"/>
      <dgm:spPr/>
    </dgm:pt>
    <dgm:pt modelId="{A321817F-75BD-4D71-A863-B3B42B1B4565}" type="pres">
      <dgm:prSet presAssocID="{9EE9898D-273D-4368-B66D-3363038BF318}" presName="bgRect" presStyleLbl="bgShp" presStyleIdx="1" presStyleCnt="3"/>
      <dgm:spPr/>
    </dgm:pt>
    <dgm:pt modelId="{051E0BAF-DAAB-4096-B41F-91ED58E63707}" type="pres">
      <dgm:prSet presAssocID="{9EE9898D-273D-4368-B66D-3363038BF31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11EA7C0B-DE2E-4E0E-ADF4-F8F1ACD33F17}" type="pres">
      <dgm:prSet presAssocID="{9EE9898D-273D-4368-B66D-3363038BF318}" presName="spaceRect" presStyleCnt="0"/>
      <dgm:spPr/>
    </dgm:pt>
    <dgm:pt modelId="{A4322E81-483C-4E85-8550-368738F745C9}" type="pres">
      <dgm:prSet presAssocID="{9EE9898D-273D-4368-B66D-3363038BF318}" presName="parTx" presStyleLbl="revTx" presStyleIdx="1" presStyleCnt="3">
        <dgm:presLayoutVars>
          <dgm:chMax val="0"/>
          <dgm:chPref val="0"/>
        </dgm:presLayoutVars>
      </dgm:prSet>
      <dgm:spPr/>
    </dgm:pt>
    <dgm:pt modelId="{0F261694-4F07-461E-8AB5-9B3196F477AF}" type="pres">
      <dgm:prSet presAssocID="{8FD832DA-3968-49D9-B1E5-A96A793D87A9}" presName="sibTrans" presStyleCnt="0"/>
      <dgm:spPr/>
    </dgm:pt>
    <dgm:pt modelId="{76619A58-1E3D-4152-ABA1-4ABFB81CF5E2}" type="pres">
      <dgm:prSet presAssocID="{2012F878-5F89-45FE-B39D-2BF64B666294}" presName="compNode" presStyleCnt="0"/>
      <dgm:spPr/>
    </dgm:pt>
    <dgm:pt modelId="{900DD90C-5E87-4750-AA13-7798BB274926}" type="pres">
      <dgm:prSet presAssocID="{2012F878-5F89-45FE-B39D-2BF64B666294}" presName="bgRect" presStyleLbl="bgShp" presStyleIdx="2" presStyleCnt="3"/>
      <dgm:spPr/>
    </dgm:pt>
    <dgm:pt modelId="{C7D16300-A8D7-4C78-8112-88DB7F49BDF2}" type="pres">
      <dgm:prSet presAssocID="{2012F878-5F89-45FE-B39D-2BF64B66629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0EEA6A1-07A3-45F2-9DCD-6FDC2951B6C9}" type="pres">
      <dgm:prSet presAssocID="{2012F878-5F89-45FE-B39D-2BF64B666294}" presName="spaceRect" presStyleCnt="0"/>
      <dgm:spPr/>
    </dgm:pt>
    <dgm:pt modelId="{29A4E317-E91D-432E-93C1-09DB9A5141E9}" type="pres">
      <dgm:prSet presAssocID="{2012F878-5F89-45FE-B39D-2BF64B66629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7E51C17-5EBB-452C-B5D3-D5F75FF583DE}" srcId="{35A1733C-3EE1-4DC8-A442-85D7783493DD}" destId="{2012F878-5F89-45FE-B39D-2BF64B666294}" srcOrd="2" destOrd="0" parTransId="{D058F6CF-DF4A-45C2-98D8-EED3002944C2}" sibTransId="{DE83C88A-2565-49BD-9BB1-7D07996B78C5}"/>
    <dgm:cxn modelId="{E58EF22A-6BCA-4E5A-A741-D0FDB5A9478F}" srcId="{35A1733C-3EE1-4DC8-A442-85D7783493DD}" destId="{39B99E10-1502-48A6-B7D0-E33468CA9532}" srcOrd="0" destOrd="0" parTransId="{EF309B97-781C-45AC-8916-7C6F49EE4899}" sibTransId="{637F7BBF-C670-4F67-90DD-3C7AED644F58}"/>
    <dgm:cxn modelId="{552F2965-A6D1-4987-8885-7C6625CCCC4A}" type="presOf" srcId="{2012F878-5F89-45FE-B39D-2BF64B666294}" destId="{29A4E317-E91D-432E-93C1-09DB9A5141E9}" srcOrd="0" destOrd="0" presId="urn:microsoft.com/office/officeart/2018/2/layout/IconVerticalSolidList"/>
    <dgm:cxn modelId="{6F5EADA3-6B04-4AB8-B833-747A9B3BE535}" type="presOf" srcId="{9EE9898D-273D-4368-B66D-3363038BF318}" destId="{A4322E81-483C-4E85-8550-368738F745C9}" srcOrd="0" destOrd="0" presId="urn:microsoft.com/office/officeart/2018/2/layout/IconVerticalSolidList"/>
    <dgm:cxn modelId="{4F28A8B5-28ED-4C6E-88B7-373A91CBEE6E}" type="presOf" srcId="{39B99E10-1502-48A6-B7D0-E33468CA9532}" destId="{B94BC3A4-CAF2-417F-86F1-A63C91CAE303}" srcOrd="0" destOrd="0" presId="urn:microsoft.com/office/officeart/2018/2/layout/IconVerticalSolidList"/>
    <dgm:cxn modelId="{E36A25CC-2EA4-4E4C-8038-61C329AA1D7F}" srcId="{35A1733C-3EE1-4DC8-A442-85D7783493DD}" destId="{9EE9898D-273D-4368-B66D-3363038BF318}" srcOrd="1" destOrd="0" parTransId="{F1A99C3C-5D14-4CEB-9A14-261FCCB63180}" sibTransId="{8FD832DA-3968-49D9-B1E5-A96A793D87A9}"/>
    <dgm:cxn modelId="{0F2068DD-54FC-4626-8CC7-5C424A2747C3}" type="presOf" srcId="{35A1733C-3EE1-4DC8-A442-85D7783493DD}" destId="{8733822C-28F0-47C5-B950-7A7AFBC88BE4}" srcOrd="0" destOrd="0" presId="urn:microsoft.com/office/officeart/2018/2/layout/IconVerticalSolidList"/>
    <dgm:cxn modelId="{3EB348E6-F09E-4A87-879F-7E33DB4B86BD}" type="presParOf" srcId="{8733822C-28F0-47C5-B950-7A7AFBC88BE4}" destId="{B31492F9-55AE-4FB4-8FD4-F32BD44B526A}" srcOrd="0" destOrd="0" presId="urn:microsoft.com/office/officeart/2018/2/layout/IconVerticalSolidList"/>
    <dgm:cxn modelId="{B2F37AA2-5EDD-4A34-AEF3-030217023D01}" type="presParOf" srcId="{B31492F9-55AE-4FB4-8FD4-F32BD44B526A}" destId="{E74EEC2F-88EA-444E-8F20-D179786F8435}" srcOrd="0" destOrd="0" presId="urn:microsoft.com/office/officeart/2018/2/layout/IconVerticalSolidList"/>
    <dgm:cxn modelId="{B4CECF18-EC16-4053-AACE-D5727A011FAA}" type="presParOf" srcId="{B31492F9-55AE-4FB4-8FD4-F32BD44B526A}" destId="{6A61AB2F-AEF8-4B8A-9AF4-790B92D88AA0}" srcOrd="1" destOrd="0" presId="urn:microsoft.com/office/officeart/2018/2/layout/IconVerticalSolidList"/>
    <dgm:cxn modelId="{ED245674-5282-4656-BA42-B85678DD0CE5}" type="presParOf" srcId="{B31492F9-55AE-4FB4-8FD4-F32BD44B526A}" destId="{DD4D79E6-776B-4C1C-95E0-5BF6F7F0255F}" srcOrd="2" destOrd="0" presId="urn:microsoft.com/office/officeart/2018/2/layout/IconVerticalSolidList"/>
    <dgm:cxn modelId="{40C8E3DF-EE8A-4542-85C5-69B660F97B45}" type="presParOf" srcId="{B31492F9-55AE-4FB4-8FD4-F32BD44B526A}" destId="{B94BC3A4-CAF2-417F-86F1-A63C91CAE303}" srcOrd="3" destOrd="0" presId="urn:microsoft.com/office/officeart/2018/2/layout/IconVerticalSolidList"/>
    <dgm:cxn modelId="{10BDB3BE-4A46-487F-84EC-19E8DD011EED}" type="presParOf" srcId="{8733822C-28F0-47C5-B950-7A7AFBC88BE4}" destId="{72434483-2AA4-49CF-8038-DD5F6532A0CA}" srcOrd="1" destOrd="0" presId="urn:microsoft.com/office/officeart/2018/2/layout/IconVerticalSolidList"/>
    <dgm:cxn modelId="{CB256E1D-9053-4F9B-9F23-88743E032AA5}" type="presParOf" srcId="{8733822C-28F0-47C5-B950-7A7AFBC88BE4}" destId="{41D3A7C4-7EA4-4818-A92F-ECE5683D55E8}" srcOrd="2" destOrd="0" presId="urn:microsoft.com/office/officeart/2018/2/layout/IconVerticalSolidList"/>
    <dgm:cxn modelId="{AC133F17-C0E7-41FF-AE9F-0A91E203589D}" type="presParOf" srcId="{41D3A7C4-7EA4-4818-A92F-ECE5683D55E8}" destId="{A321817F-75BD-4D71-A863-B3B42B1B4565}" srcOrd="0" destOrd="0" presId="urn:microsoft.com/office/officeart/2018/2/layout/IconVerticalSolidList"/>
    <dgm:cxn modelId="{2C4F2A89-FBA3-42EB-A2EB-FDD49D35E66D}" type="presParOf" srcId="{41D3A7C4-7EA4-4818-A92F-ECE5683D55E8}" destId="{051E0BAF-DAAB-4096-B41F-91ED58E63707}" srcOrd="1" destOrd="0" presId="urn:microsoft.com/office/officeart/2018/2/layout/IconVerticalSolidList"/>
    <dgm:cxn modelId="{5B49C9EE-6790-4A87-BF9B-D3F6109BF849}" type="presParOf" srcId="{41D3A7C4-7EA4-4818-A92F-ECE5683D55E8}" destId="{11EA7C0B-DE2E-4E0E-ADF4-F8F1ACD33F17}" srcOrd="2" destOrd="0" presId="urn:microsoft.com/office/officeart/2018/2/layout/IconVerticalSolidList"/>
    <dgm:cxn modelId="{CD7AE7C7-894D-4280-9010-FE0EA69BA1E5}" type="presParOf" srcId="{41D3A7C4-7EA4-4818-A92F-ECE5683D55E8}" destId="{A4322E81-483C-4E85-8550-368738F745C9}" srcOrd="3" destOrd="0" presId="urn:microsoft.com/office/officeart/2018/2/layout/IconVerticalSolidList"/>
    <dgm:cxn modelId="{4EED604D-3D48-4079-8F1E-DC7E2BCF456B}" type="presParOf" srcId="{8733822C-28F0-47C5-B950-7A7AFBC88BE4}" destId="{0F261694-4F07-461E-8AB5-9B3196F477AF}" srcOrd="3" destOrd="0" presId="urn:microsoft.com/office/officeart/2018/2/layout/IconVerticalSolidList"/>
    <dgm:cxn modelId="{4D15FDE1-95E9-4A04-891C-DF9753317B90}" type="presParOf" srcId="{8733822C-28F0-47C5-B950-7A7AFBC88BE4}" destId="{76619A58-1E3D-4152-ABA1-4ABFB81CF5E2}" srcOrd="4" destOrd="0" presId="urn:microsoft.com/office/officeart/2018/2/layout/IconVerticalSolidList"/>
    <dgm:cxn modelId="{9436B632-DBF5-46C7-9137-B26B1BAEA8A1}" type="presParOf" srcId="{76619A58-1E3D-4152-ABA1-4ABFB81CF5E2}" destId="{900DD90C-5E87-4750-AA13-7798BB274926}" srcOrd="0" destOrd="0" presId="urn:microsoft.com/office/officeart/2018/2/layout/IconVerticalSolidList"/>
    <dgm:cxn modelId="{E898C3B7-867F-4FD3-8400-E3C56E6BF874}" type="presParOf" srcId="{76619A58-1E3D-4152-ABA1-4ABFB81CF5E2}" destId="{C7D16300-A8D7-4C78-8112-88DB7F49BDF2}" srcOrd="1" destOrd="0" presId="urn:microsoft.com/office/officeart/2018/2/layout/IconVerticalSolidList"/>
    <dgm:cxn modelId="{8ED08E87-DD54-4FFB-A5CA-84E72E2260B4}" type="presParOf" srcId="{76619A58-1E3D-4152-ABA1-4ABFB81CF5E2}" destId="{A0EEA6A1-07A3-45F2-9DCD-6FDC2951B6C9}" srcOrd="2" destOrd="0" presId="urn:microsoft.com/office/officeart/2018/2/layout/IconVerticalSolidList"/>
    <dgm:cxn modelId="{C065ABD3-DCA4-44D0-A8A6-03A8595D72C9}" type="presParOf" srcId="{76619A58-1E3D-4152-ABA1-4ABFB81CF5E2}" destId="{29A4E317-E91D-432E-93C1-09DB9A5141E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DE61E6-64DA-4386-8D11-F360CF25815B}" type="doc">
      <dgm:prSet loTypeId="urn:microsoft.com/office/officeart/2018/2/layout/IconLabelList" loCatId="icon" qsTypeId="urn:microsoft.com/office/officeart/2005/8/quickstyle/simple3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27B5DDE-0A16-4B3C-989A-8E89A51681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Current model relies on site moderation and user reporting</a:t>
          </a:r>
        </a:p>
      </dgm:t>
    </dgm:pt>
    <dgm:pt modelId="{945D6CA3-D9D4-43BE-B66F-3765D5C45D7E}" type="parTrans" cxnId="{DC8553C3-7DE4-45DA-B83E-94FC2C74769D}">
      <dgm:prSet/>
      <dgm:spPr/>
      <dgm:t>
        <a:bodyPr/>
        <a:lstStyle/>
        <a:p>
          <a:endParaRPr lang="en-US"/>
        </a:p>
      </dgm:t>
    </dgm:pt>
    <dgm:pt modelId="{52B53157-BC7C-41C8-A039-5B8CDF575A4E}" type="sibTrans" cxnId="{DC8553C3-7DE4-45DA-B83E-94FC2C74769D}">
      <dgm:prSet/>
      <dgm:spPr/>
      <dgm:t>
        <a:bodyPr/>
        <a:lstStyle/>
        <a:p>
          <a:endParaRPr lang="en-US"/>
        </a:p>
      </dgm:t>
    </dgm:pt>
    <dgm:pt modelId="{2063DDFF-913E-4A58-98FA-67493B17F5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Automated flagging systems can free resources for other problems</a:t>
          </a:r>
        </a:p>
      </dgm:t>
    </dgm:pt>
    <dgm:pt modelId="{5CF5D952-921D-418A-A7C2-ABE985EE6185}" type="parTrans" cxnId="{4CAEA5B9-25F5-40DF-AA35-4314FC9D0079}">
      <dgm:prSet/>
      <dgm:spPr/>
      <dgm:t>
        <a:bodyPr/>
        <a:lstStyle/>
        <a:p>
          <a:endParaRPr lang="en-US"/>
        </a:p>
      </dgm:t>
    </dgm:pt>
    <dgm:pt modelId="{0506AA09-9307-488E-8242-1A0A02342C14}" type="sibTrans" cxnId="{4CAEA5B9-25F5-40DF-AA35-4314FC9D0079}">
      <dgm:prSet/>
      <dgm:spPr/>
      <dgm:t>
        <a:bodyPr/>
        <a:lstStyle/>
        <a:p>
          <a:endParaRPr lang="en-US"/>
        </a:p>
      </dgm:t>
    </dgm:pt>
    <dgm:pt modelId="{39D7B101-6D43-4733-ACAA-D84C882C0D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Goal: increase user confidence they will not be presented with spoilers</a:t>
          </a:r>
        </a:p>
      </dgm:t>
    </dgm:pt>
    <dgm:pt modelId="{CC25E764-EA83-4019-9C60-ECA368897184}" type="parTrans" cxnId="{3880942D-5201-4949-BA8C-0395DC0D5078}">
      <dgm:prSet/>
      <dgm:spPr/>
      <dgm:t>
        <a:bodyPr/>
        <a:lstStyle/>
        <a:p>
          <a:endParaRPr lang="en-US"/>
        </a:p>
      </dgm:t>
    </dgm:pt>
    <dgm:pt modelId="{A15A8633-BEC6-48B4-92DB-93F2993335A9}" type="sibTrans" cxnId="{3880942D-5201-4949-BA8C-0395DC0D5078}">
      <dgm:prSet/>
      <dgm:spPr/>
      <dgm:t>
        <a:bodyPr/>
        <a:lstStyle/>
        <a:p>
          <a:endParaRPr lang="en-US"/>
        </a:p>
      </dgm:t>
    </dgm:pt>
    <dgm:pt modelId="{AD3B4000-2AD4-45F5-988A-258926C0606A}" type="pres">
      <dgm:prSet presAssocID="{45DE61E6-64DA-4386-8D11-F360CF25815B}" presName="root" presStyleCnt="0">
        <dgm:presLayoutVars>
          <dgm:dir/>
          <dgm:resizeHandles val="exact"/>
        </dgm:presLayoutVars>
      </dgm:prSet>
      <dgm:spPr/>
    </dgm:pt>
    <dgm:pt modelId="{8A19FD92-A9A1-4E99-96AF-97FB78BD1695}" type="pres">
      <dgm:prSet presAssocID="{027B5DDE-0A16-4B3C-989A-8E89A51681AD}" presName="compNode" presStyleCnt="0"/>
      <dgm:spPr/>
    </dgm:pt>
    <dgm:pt modelId="{6606CD70-6CE4-475F-B810-F84CAFE79EBF}" type="pres">
      <dgm:prSet presAssocID="{027B5DDE-0A16-4B3C-989A-8E89A51681AD}" presName="iconRect" presStyleLbl="node1" presStyleIdx="0" presStyleCnt="3" custScaleX="133200" custScaleY="133200" custLinFactY="34982" custLinFactNeighborX="-11980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EA1A2137-DC3C-41E9-8C8D-C3320C23A749}" type="pres">
      <dgm:prSet presAssocID="{027B5DDE-0A16-4B3C-989A-8E89A51681AD}" presName="spaceRect" presStyleCnt="0"/>
      <dgm:spPr/>
    </dgm:pt>
    <dgm:pt modelId="{6426825E-9E75-4E93-8098-FC87F4BAE7D9}" type="pres">
      <dgm:prSet presAssocID="{027B5DDE-0A16-4B3C-989A-8E89A51681AD}" presName="textRect" presStyleLbl="revTx" presStyleIdx="0" presStyleCnt="3" custLinFactY="87128" custLinFactNeighborX="-4454" custLinFactNeighborY="100000">
        <dgm:presLayoutVars>
          <dgm:chMax val="1"/>
          <dgm:chPref val="1"/>
        </dgm:presLayoutVars>
      </dgm:prSet>
      <dgm:spPr/>
    </dgm:pt>
    <dgm:pt modelId="{9DBAA0E3-EF0B-42D8-948E-E3E10A337917}" type="pres">
      <dgm:prSet presAssocID="{52B53157-BC7C-41C8-A039-5B8CDF575A4E}" presName="sibTrans" presStyleCnt="0"/>
      <dgm:spPr/>
    </dgm:pt>
    <dgm:pt modelId="{5B7B0C1B-D544-410D-88E9-70B91052382A}" type="pres">
      <dgm:prSet presAssocID="{2063DDFF-913E-4A58-98FA-67493B17F5E7}" presName="compNode" presStyleCnt="0"/>
      <dgm:spPr/>
    </dgm:pt>
    <dgm:pt modelId="{F62A29E7-00A3-43A9-A442-92F8ED9FE867}" type="pres">
      <dgm:prSet presAssocID="{2063DDFF-913E-4A58-98FA-67493B17F5E7}" presName="iconRect" presStyleLbl="node1" presStyleIdx="1" presStyleCnt="3" custScaleX="133205" custScaleY="133205" custLinFactY="25747" custLinFactNeighborX="-18977" custLinFactNeighborY="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2C2DAB1C-BB79-4274-AD2F-DC925C49C58B}" type="pres">
      <dgm:prSet presAssocID="{2063DDFF-913E-4A58-98FA-67493B17F5E7}" presName="spaceRect" presStyleCnt="0"/>
      <dgm:spPr/>
    </dgm:pt>
    <dgm:pt modelId="{04C6B269-7A9E-4CE9-B4F8-092BA893FB84}" type="pres">
      <dgm:prSet presAssocID="{2063DDFF-913E-4A58-98FA-67493B17F5E7}" presName="textRect" presStyleLbl="revTx" presStyleIdx="1" presStyleCnt="3" custLinFactY="100000" custLinFactNeighborX="-15082" custLinFactNeighborY="101117">
        <dgm:presLayoutVars>
          <dgm:chMax val="1"/>
          <dgm:chPref val="1"/>
        </dgm:presLayoutVars>
      </dgm:prSet>
      <dgm:spPr/>
    </dgm:pt>
    <dgm:pt modelId="{870C950E-6725-426F-9416-FE3758105473}" type="pres">
      <dgm:prSet presAssocID="{0506AA09-9307-488E-8242-1A0A02342C14}" presName="sibTrans" presStyleCnt="0"/>
      <dgm:spPr/>
    </dgm:pt>
    <dgm:pt modelId="{C0EB097B-A2DC-4310-A8CC-5A792232B283}" type="pres">
      <dgm:prSet presAssocID="{39D7B101-6D43-4733-ACAA-D84C882C0DB9}" presName="compNode" presStyleCnt="0"/>
      <dgm:spPr/>
    </dgm:pt>
    <dgm:pt modelId="{98FCCEF8-8311-4375-9A2A-C1CF8CFF4782}" type="pres">
      <dgm:prSet presAssocID="{39D7B101-6D43-4733-ACAA-D84C882C0DB9}" presName="iconRect" presStyleLbl="node1" presStyleIdx="2" presStyleCnt="3" custScaleX="130324" custScaleY="130324" custLinFactY="36845" custLinFactNeighborX="-55178" custLinFactNeighborY="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82767A8D-3D31-4857-A875-01FDDD022B6C}" type="pres">
      <dgm:prSet presAssocID="{39D7B101-6D43-4733-ACAA-D84C882C0DB9}" presName="spaceRect" presStyleCnt="0"/>
      <dgm:spPr/>
    </dgm:pt>
    <dgm:pt modelId="{C73215E7-136E-428F-9D83-EEF6032F6CDA}" type="pres">
      <dgm:prSet presAssocID="{39D7B101-6D43-4733-ACAA-D84C882C0DB9}" presName="textRect" presStyleLbl="revTx" presStyleIdx="2" presStyleCnt="3" custLinFactY="100000" custLinFactNeighborX="-25919" custLinFactNeighborY="105769">
        <dgm:presLayoutVars>
          <dgm:chMax val="1"/>
          <dgm:chPref val="1"/>
        </dgm:presLayoutVars>
      </dgm:prSet>
      <dgm:spPr/>
    </dgm:pt>
  </dgm:ptLst>
  <dgm:cxnLst>
    <dgm:cxn modelId="{3880942D-5201-4949-BA8C-0395DC0D5078}" srcId="{45DE61E6-64DA-4386-8D11-F360CF25815B}" destId="{39D7B101-6D43-4733-ACAA-D84C882C0DB9}" srcOrd="2" destOrd="0" parTransId="{CC25E764-EA83-4019-9C60-ECA368897184}" sibTransId="{A15A8633-BEC6-48B4-92DB-93F2993335A9}"/>
    <dgm:cxn modelId="{352D0A3A-49FF-44B2-99FB-FEB963BEAA56}" type="presOf" srcId="{45DE61E6-64DA-4386-8D11-F360CF25815B}" destId="{AD3B4000-2AD4-45F5-988A-258926C0606A}" srcOrd="0" destOrd="0" presId="urn:microsoft.com/office/officeart/2018/2/layout/IconLabelList"/>
    <dgm:cxn modelId="{6F264344-1116-4418-ADC5-92E610275351}" type="presOf" srcId="{2063DDFF-913E-4A58-98FA-67493B17F5E7}" destId="{04C6B269-7A9E-4CE9-B4F8-092BA893FB84}" srcOrd="0" destOrd="0" presId="urn:microsoft.com/office/officeart/2018/2/layout/IconLabelList"/>
    <dgm:cxn modelId="{DBB353A7-CD78-4E04-ABBF-5548D16FD741}" type="presOf" srcId="{027B5DDE-0A16-4B3C-989A-8E89A51681AD}" destId="{6426825E-9E75-4E93-8098-FC87F4BAE7D9}" srcOrd="0" destOrd="0" presId="urn:microsoft.com/office/officeart/2018/2/layout/IconLabelList"/>
    <dgm:cxn modelId="{4CAEA5B9-25F5-40DF-AA35-4314FC9D0079}" srcId="{45DE61E6-64DA-4386-8D11-F360CF25815B}" destId="{2063DDFF-913E-4A58-98FA-67493B17F5E7}" srcOrd="1" destOrd="0" parTransId="{5CF5D952-921D-418A-A7C2-ABE985EE6185}" sibTransId="{0506AA09-9307-488E-8242-1A0A02342C14}"/>
    <dgm:cxn modelId="{DC8553C3-7DE4-45DA-B83E-94FC2C74769D}" srcId="{45DE61E6-64DA-4386-8D11-F360CF25815B}" destId="{027B5DDE-0A16-4B3C-989A-8E89A51681AD}" srcOrd="0" destOrd="0" parTransId="{945D6CA3-D9D4-43BE-B66F-3765D5C45D7E}" sibTransId="{52B53157-BC7C-41C8-A039-5B8CDF575A4E}"/>
    <dgm:cxn modelId="{AF07CFE9-B679-4AB7-94C3-FC508C9B1088}" type="presOf" srcId="{39D7B101-6D43-4733-ACAA-D84C882C0DB9}" destId="{C73215E7-136E-428F-9D83-EEF6032F6CDA}" srcOrd="0" destOrd="0" presId="urn:microsoft.com/office/officeart/2018/2/layout/IconLabelList"/>
    <dgm:cxn modelId="{E47C17DA-CE05-47CD-A6ED-3D4AC4D8830D}" type="presParOf" srcId="{AD3B4000-2AD4-45F5-988A-258926C0606A}" destId="{8A19FD92-A9A1-4E99-96AF-97FB78BD1695}" srcOrd="0" destOrd="0" presId="urn:microsoft.com/office/officeart/2018/2/layout/IconLabelList"/>
    <dgm:cxn modelId="{DBA750C6-79E4-43CC-BB3D-1CF1AC6B239E}" type="presParOf" srcId="{8A19FD92-A9A1-4E99-96AF-97FB78BD1695}" destId="{6606CD70-6CE4-475F-B810-F84CAFE79EBF}" srcOrd="0" destOrd="0" presId="urn:microsoft.com/office/officeart/2018/2/layout/IconLabelList"/>
    <dgm:cxn modelId="{DC676393-5724-444F-9FDD-159D8FB181D7}" type="presParOf" srcId="{8A19FD92-A9A1-4E99-96AF-97FB78BD1695}" destId="{EA1A2137-DC3C-41E9-8C8D-C3320C23A749}" srcOrd="1" destOrd="0" presId="urn:microsoft.com/office/officeart/2018/2/layout/IconLabelList"/>
    <dgm:cxn modelId="{0646B2E9-48E2-411C-967D-CAD5D89EB669}" type="presParOf" srcId="{8A19FD92-A9A1-4E99-96AF-97FB78BD1695}" destId="{6426825E-9E75-4E93-8098-FC87F4BAE7D9}" srcOrd="2" destOrd="0" presId="urn:microsoft.com/office/officeart/2018/2/layout/IconLabelList"/>
    <dgm:cxn modelId="{0BCF9505-3361-462B-A3E0-CA26E451B61C}" type="presParOf" srcId="{AD3B4000-2AD4-45F5-988A-258926C0606A}" destId="{9DBAA0E3-EF0B-42D8-948E-E3E10A337917}" srcOrd="1" destOrd="0" presId="urn:microsoft.com/office/officeart/2018/2/layout/IconLabelList"/>
    <dgm:cxn modelId="{1A6472BE-E08D-44F0-B712-736A379CFA44}" type="presParOf" srcId="{AD3B4000-2AD4-45F5-988A-258926C0606A}" destId="{5B7B0C1B-D544-410D-88E9-70B91052382A}" srcOrd="2" destOrd="0" presId="urn:microsoft.com/office/officeart/2018/2/layout/IconLabelList"/>
    <dgm:cxn modelId="{58DF6185-1E05-4CDA-9B92-2FEFDD2F4314}" type="presParOf" srcId="{5B7B0C1B-D544-410D-88E9-70B91052382A}" destId="{F62A29E7-00A3-43A9-A442-92F8ED9FE867}" srcOrd="0" destOrd="0" presId="urn:microsoft.com/office/officeart/2018/2/layout/IconLabelList"/>
    <dgm:cxn modelId="{663C673B-B69A-4968-9185-9ECAB50BF47D}" type="presParOf" srcId="{5B7B0C1B-D544-410D-88E9-70B91052382A}" destId="{2C2DAB1C-BB79-4274-AD2F-DC925C49C58B}" srcOrd="1" destOrd="0" presId="urn:microsoft.com/office/officeart/2018/2/layout/IconLabelList"/>
    <dgm:cxn modelId="{6F9FA018-F0E6-40FC-B864-D37D2D136921}" type="presParOf" srcId="{5B7B0C1B-D544-410D-88E9-70B91052382A}" destId="{04C6B269-7A9E-4CE9-B4F8-092BA893FB84}" srcOrd="2" destOrd="0" presId="urn:microsoft.com/office/officeart/2018/2/layout/IconLabelList"/>
    <dgm:cxn modelId="{57A90A2C-E836-4A98-8E2C-7310BE85F472}" type="presParOf" srcId="{AD3B4000-2AD4-45F5-988A-258926C0606A}" destId="{870C950E-6725-426F-9416-FE3758105473}" srcOrd="3" destOrd="0" presId="urn:microsoft.com/office/officeart/2018/2/layout/IconLabelList"/>
    <dgm:cxn modelId="{BBF533C9-F79A-4411-964F-32CD12FDFC15}" type="presParOf" srcId="{AD3B4000-2AD4-45F5-988A-258926C0606A}" destId="{C0EB097B-A2DC-4310-A8CC-5A792232B283}" srcOrd="4" destOrd="0" presId="urn:microsoft.com/office/officeart/2018/2/layout/IconLabelList"/>
    <dgm:cxn modelId="{4E72ADA9-5C64-426A-B144-3B30B073C286}" type="presParOf" srcId="{C0EB097B-A2DC-4310-A8CC-5A792232B283}" destId="{98FCCEF8-8311-4375-9A2A-C1CF8CFF4782}" srcOrd="0" destOrd="0" presId="urn:microsoft.com/office/officeart/2018/2/layout/IconLabelList"/>
    <dgm:cxn modelId="{9EC1A366-C50F-40EC-97B7-B109B6A29DBF}" type="presParOf" srcId="{C0EB097B-A2DC-4310-A8CC-5A792232B283}" destId="{82767A8D-3D31-4857-A875-01FDDD022B6C}" srcOrd="1" destOrd="0" presId="urn:microsoft.com/office/officeart/2018/2/layout/IconLabelList"/>
    <dgm:cxn modelId="{1EFB6046-F7E8-44A9-AA42-0DE73379BD5E}" type="presParOf" srcId="{C0EB097B-A2DC-4310-A8CC-5A792232B283}" destId="{C73215E7-136E-428F-9D83-EEF6032F6CD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A2F1F0-EA36-4927-9E1A-AE942B6BE34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9C076E6-8B09-457A-AEE5-C8E4DA2E6FF1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Data sourced from Kaggle </a:t>
          </a:r>
        </a:p>
      </dgm:t>
    </dgm:pt>
    <dgm:pt modelId="{E6714636-81C3-472B-B3BA-BA13CAB8DC73}" type="parTrans" cxnId="{3B09A5C9-A3DD-4617-8DA3-BA57A4903D60}">
      <dgm:prSet/>
      <dgm:spPr/>
      <dgm:t>
        <a:bodyPr/>
        <a:lstStyle/>
        <a:p>
          <a:endParaRPr lang="en-US"/>
        </a:p>
      </dgm:t>
    </dgm:pt>
    <dgm:pt modelId="{25291CB7-4DF0-49C5-80F1-FA4F34100CD4}" type="sibTrans" cxnId="{3B09A5C9-A3DD-4617-8DA3-BA57A4903D60}">
      <dgm:prSet/>
      <dgm:spPr/>
      <dgm:t>
        <a:bodyPr/>
        <a:lstStyle/>
        <a:p>
          <a:endParaRPr lang="en-US"/>
        </a:p>
      </dgm:t>
    </dgm:pt>
    <dgm:pt modelId="{40972FA8-B87F-4C05-ACE0-3DB27BAD306F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573,913 reviews between 1998 and 2018</a:t>
          </a:r>
        </a:p>
      </dgm:t>
    </dgm:pt>
    <dgm:pt modelId="{12BB2DB5-328D-4698-B9D7-0F589D8F23BF}" type="parTrans" cxnId="{C4A161D0-88A2-42E1-820E-1D6284CE7A26}">
      <dgm:prSet/>
      <dgm:spPr/>
      <dgm:t>
        <a:bodyPr/>
        <a:lstStyle/>
        <a:p>
          <a:endParaRPr lang="en-US"/>
        </a:p>
      </dgm:t>
    </dgm:pt>
    <dgm:pt modelId="{2DDE4E75-D64A-4AB3-959F-F8C75EE7F4B9}" type="sibTrans" cxnId="{C4A161D0-88A2-42E1-820E-1D6284CE7A26}">
      <dgm:prSet/>
      <dgm:spPr/>
      <dgm:t>
        <a:bodyPr/>
        <a:lstStyle/>
        <a:p>
          <a:endParaRPr lang="en-US"/>
        </a:p>
      </dgm:t>
    </dgm:pt>
    <dgm:pt modelId="{3D325FEE-B032-448C-B435-9BE7B79FCC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1572 unique films being reviewed</a:t>
          </a:r>
        </a:p>
      </dgm:t>
    </dgm:pt>
    <dgm:pt modelId="{45FF6032-FD1C-4E1E-A25A-B1F964FDCECF}" type="parTrans" cxnId="{AD34988E-F2C7-4A9E-928C-2DD833ACC510}">
      <dgm:prSet/>
      <dgm:spPr/>
      <dgm:t>
        <a:bodyPr/>
        <a:lstStyle/>
        <a:p>
          <a:endParaRPr lang="en-US"/>
        </a:p>
      </dgm:t>
    </dgm:pt>
    <dgm:pt modelId="{1D69B1FB-72C4-42BF-B907-895204ABEDCF}" type="sibTrans" cxnId="{AD34988E-F2C7-4A9E-928C-2DD833ACC510}">
      <dgm:prSet/>
      <dgm:spPr/>
      <dgm:t>
        <a:bodyPr/>
        <a:lstStyle/>
        <a:p>
          <a:endParaRPr lang="en-US"/>
        </a:p>
      </dgm:t>
    </dgm:pt>
    <dgm:pt modelId="{61AFA0B6-6C80-465D-AE9B-3D047B77AD8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Additional film metadata and spoiler tagging</a:t>
          </a:r>
        </a:p>
      </dgm:t>
    </dgm:pt>
    <dgm:pt modelId="{63F01FD3-71B2-466C-AA9F-310A5732E213}" type="parTrans" cxnId="{25E6A6DE-AF34-4A5F-AAB2-630C75DE8C10}">
      <dgm:prSet/>
      <dgm:spPr/>
      <dgm:t>
        <a:bodyPr/>
        <a:lstStyle/>
        <a:p>
          <a:endParaRPr lang="en-US"/>
        </a:p>
      </dgm:t>
    </dgm:pt>
    <dgm:pt modelId="{F6C827C8-86B3-40D5-868B-108949E4B362}" type="sibTrans" cxnId="{25E6A6DE-AF34-4A5F-AAB2-630C75DE8C10}">
      <dgm:prSet/>
      <dgm:spPr/>
      <dgm:t>
        <a:bodyPr/>
        <a:lstStyle/>
        <a:p>
          <a:endParaRPr lang="en-US"/>
        </a:p>
      </dgm:t>
    </dgm:pt>
    <dgm:pt modelId="{EF748D3B-97C9-4C27-B3E3-25AD611F4AD0}" type="pres">
      <dgm:prSet presAssocID="{38A2F1F0-EA36-4927-9E1A-AE942B6BE344}" presName="root" presStyleCnt="0">
        <dgm:presLayoutVars>
          <dgm:dir/>
          <dgm:resizeHandles val="exact"/>
        </dgm:presLayoutVars>
      </dgm:prSet>
      <dgm:spPr/>
    </dgm:pt>
    <dgm:pt modelId="{2A936ECE-E974-4489-B561-8317F83EF2C0}" type="pres">
      <dgm:prSet presAssocID="{49C076E6-8B09-457A-AEE5-C8E4DA2E6FF1}" presName="compNode" presStyleCnt="0"/>
      <dgm:spPr/>
    </dgm:pt>
    <dgm:pt modelId="{D15C6E89-EE23-457F-8761-9D5634D8B74C}" type="pres">
      <dgm:prSet presAssocID="{49C076E6-8B09-457A-AEE5-C8E4DA2E6FF1}" presName="iconRect" presStyleLbl="node1" presStyleIdx="0" presStyleCnt="3" custScaleX="141846" custScaleY="14184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11E191A-6470-440E-A1DD-D1F395C302ED}" type="pres">
      <dgm:prSet presAssocID="{49C076E6-8B09-457A-AEE5-C8E4DA2E6FF1}" presName="iconSpace" presStyleCnt="0"/>
      <dgm:spPr/>
    </dgm:pt>
    <dgm:pt modelId="{1BE0AAD8-63C0-41C9-A81C-77ACF03EF26D}" type="pres">
      <dgm:prSet presAssocID="{49C076E6-8B09-457A-AEE5-C8E4DA2E6FF1}" presName="parTx" presStyleLbl="revTx" presStyleIdx="0" presStyleCnt="6">
        <dgm:presLayoutVars>
          <dgm:chMax val="0"/>
          <dgm:chPref val="0"/>
        </dgm:presLayoutVars>
      </dgm:prSet>
      <dgm:spPr/>
    </dgm:pt>
    <dgm:pt modelId="{3886EBBA-2C2B-493A-A4BF-4355B10B5877}" type="pres">
      <dgm:prSet presAssocID="{49C076E6-8B09-457A-AEE5-C8E4DA2E6FF1}" presName="txSpace" presStyleCnt="0"/>
      <dgm:spPr/>
    </dgm:pt>
    <dgm:pt modelId="{7C0C6192-828B-4248-A987-DA316E41AC1A}" type="pres">
      <dgm:prSet presAssocID="{49C076E6-8B09-457A-AEE5-C8E4DA2E6FF1}" presName="desTx" presStyleLbl="revTx" presStyleIdx="1" presStyleCnt="6">
        <dgm:presLayoutVars/>
      </dgm:prSet>
      <dgm:spPr/>
    </dgm:pt>
    <dgm:pt modelId="{2FC02244-7310-4AD7-B475-DFACFBAF7EDD}" type="pres">
      <dgm:prSet presAssocID="{25291CB7-4DF0-49C5-80F1-FA4F34100CD4}" presName="sibTrans" presStyleCnt="0"/>
      <dgm:spPr/>
    </dgm:pt>
    <dgm:pt modelId="{39C03047-3D2C-4456-835B-78BFE879F43E}" type="pres">
      <dgm:prSet presAssocID="{40972FA8-B87F-4C05-ACE0-3DB27BAD306F}" presName="compNode" presStyleCnt="0"/>
      <dgm:spPr/>
    </dgm:pt>
    <dgm:pt modelId="{A6BD0BC8-AE4D-4B92-8652-F351D7C33469}" type="pres">
      <dgm:prSet presAssocID="{40972FA8-B87F-4C05-ACE0-3DB27BAD306F}" presName="iconRect" presStyleLbl="node1" presStyleIdx="1" presStyleCnt="3" custScaleX="164411" custScaleY="16441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3FC212A7-556A-41A0-B1D2-91F496E74D14}" type="pres">
      <dgm:prSet presAssocID="{40972FA8-B87F-4C05-ACE0-3DB27BAD306F}" presName="iconSpace" presStyleCnt="0"/>
      <dgm:spPr/>
    </dgm:pt>
    <dgm:pt modelId="{8E05DFFF-8B68-4998-BBEB-D019E83AF199}" type="pres">
      <dgm:prSet presAssocID="{40972FA8-B87F-4C05-ACE0-3DB27BAD306F}" presName="parTx" presStyleLbl="revTx" presStyleIdx="2" presStyleCnt="6">
        <dgm:presLayoutVars>
          <dgm:chMax val="0"/>
          <dgm:chPref val="0"/>
        </dgm:presLayoutVars>
      </dgm:prSet>
      <dgm:spPr/>
    </dgm:pt>
    <dgm:pt modelId="{46AF4702-25CA-4140-81ED-51A2F7448383}" type="pres">
      <dgm:prSet presAssocID="{40972FA8-B87F-4C05-ACE0-3DB27BAD306F}" presName="txSpace" presStyleCnt="0"/>
      <dgm:spPr/>
    </dgm:pt>
    <dgm:pt modelId="{8BD5876C-93E3-4B6B-AE10-3A31C74BE1AA}" type="pres">
      <dgm:prSet presAssocID="{40972FA8-B87F-4C05-ACE0-3DB27BAD306F}" presName="desTx" presStyleLbl="revTx" presStyleIdx="3" presStyleCnt="6">
        <dgm:presLayoutVars/>
      </dgm:prSet>
      <dgm:spPr/>
    </dgm:pt>
    <dgm:pt modelId="{E49A2E96-C110-4402-919E-B9EF93BBE38A}" type="pres">
      <dgm:prSet presAssocID="{2DDE4E75-D64A-4AB3-959F-F8C75EE7F4B9}" presName="sibTrans" presStyleCnt="0"/>
      <dgm:spPr/>
    </dgm:pt>
    <dgm:pt modelId="{B79AF409-55E4-4A9B-91B7-44EE1E985F9F}" type="pres">
      <dgm:prSet presAssocID="{61AFA0B6-6C80-465D-AE9B-3D047B77AD89}" presName="compNode" presStyleCnt="0"/>
      <dgm:spPr/>
    </dgm:pt>
    <dgm:pt modelId="{E53E2A3A-4DA9-4F5B-A306-B30DD525EC1F}" type="pres">
      <dgm:prSet presAssocID="{61AFA0B6-6C80-465D-AE9B-3D047B77AD89}" presName="iconRect" presStyleLbl="node1" presStyleIdx="2" presStyleCnt="3" custScaleX="193197" custScaleY="193197" custLinFactNeighborY="-4316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738EB6F7-2044-4E5D-948A-D876824199AA}" type="pres">
      <dgm:prSet presAssocID="{61AFA0B6-6C80-465D-AE9B-3D047B77AD89}" presName="iconSpace" presStyleCnt="0"/>
      <dgm:spPr/>
    </dgm:pt>
    <dgm:pt modelId="{0CC7A453-9E7D-4988-B64D-EFC251754981}" type="pres">
      <dgm:prSet presAssocID="{61AFA0B6-6C80-465D-AE9B-3D047B77AD89}" presName="parTx" presStyleLbl="revTx" presStyleIdx="4" presStyleCnt="6">
        <dgm:presLayoutVars>
          <dgm:chMax val="0"/>
          <dgm:chPref val="0"/>
        </dgm:presLayoutVars>
      </dgm:prSet>
      <dgm:spPr/>
    </dgm:pt>
    <dgm:pt modelId="{FDC2EE52-53D1-4442-AF00-58073B017733}" type="pres">
      <dgm:prSet presAssocID="{61AFA0B6-6C80-465D-AE9B-3D047B77AD89}" presName="txSpace" presStyleCnt="0"/>
      <dgm:spPr/>
    </dgm:pt>
    <dgm:pt modelId="{D904CB4C-E360-4FD6-A163-7FAE2BE82E4D}" type="pres">
      <dgm:prSet presAssocID="{61AFA0B6-6C80-465D-AE9B-3D047B77AD89}" presName="desTx" presStyleLbl="revTx" presStyleIdx="5" presStyleCnt="6">
        <dgm:presLayoutVars/>
      </dgm:prSet>
      <dgm:spPr/>
    </dgm:pt>
  </dgm:ptLst>
  <dgm:cxnLst>
    <dgm:cxn modelId="{74733F0B-C451-4D6A-B7C7-A63721638111}" type="presOf" srcId="{3D325FEE-B032-448C-B435-9BE7B79FCC53}" destId="{8BD5876C-93E3-4B6B-AE10-3A31C74BE1AA}" srcOrd="0" destOrd="0" presId="urn:microsoft.com/office/officeart/2018/5/layout/CenteredIconLabelDescriptionList"/>
    <dgm:cxn modelId="{AD34988E-F2C7-4A9E-928C-2DD833ACC510}" srcId="{40972FA8-B87F-4C05-ACE0-3DB27BAD306F}" destId="{3D325FEE-B032-448C-B435-9BE7B79FCC53}" srcOrd="0" destOrd="0" parTransId="{45FF6032-FD1C-4E1E-A25A-B1F964FDCECF}" sibTransId="{1D69B1FB-72C4-42BF-B907-895204ABEDCF}"/>
    <dgm:cxn modelId="{9E9FC492-8254-45A0-9F9C-1F85C74B5993}" type="presOf" srcId="{38A2F1F0-EA36-4927-9E1A-AE942B6BE344}" destId="{EF748D3B-97C9-4C27-B3E3-25AD611F4AD0}" srcOrd="0" destOrd="0" presId="urn:microsoft.com/office/officeart/2018/5/layout/CenteredIconLabelDescriptionList"/>
    <dgm:cxn modelId="{E998ABBF-F489-4FFB-8AA9-B419775C6DCF}" type="presOf" srcId="{49C076E6-8B09-457A-AEE5-C8E4DA2E6FF1}" destId="{1BE0AAD8-63C0-41C9-A81C-77ACF03EF26D}" srcOrd="0" destOrd="0" presId="urn:microsoft.com/office/officeart/2018/5/layout/CenteredIconLabelDescriptionList"/>
    <dgm:cxn modelId="{3B09A5C9-A3DD-4617-8DA3-BA57A4903D60}" srcId="{38A2F1F0-EA36-4927-9E1A-AE942B6BE344}" destId="{49C076E6-8B09-457A-AEE5-C8E4DA2E6FF1}" srcOrd="0" destOrd="0" parTransId="{E6714636-81C3-472B-B3BA-BA13CAB8DC73}" sibTransId="{25291CB7-4DF0-49C5-80F1-FA4F34100CD4}"/>
    <dgm:cxn modelId="{C4A161D0-88A2-42E1-820E-1D6284CE7A26}" srcId="{38A2F1F0-EA36-4927-9E1A-AE942B6BE344}" destId="{40972FA8-B87F-4C05-ACE0-3DB27BAD306F}" srcOrd="1" destOrd="0" parTransId="{12BB2DB5-328D-4698-B9D7-0F589D8F23BF}" sibTransId="{2DDE4E75-D64A-4AB3-959F-F8C75EE7F4B9}"/>
    <dgm:cxn modelId="{25E6A6DE-AF34-4A5F-AAB2-630C75DE8C10}" srcId="{38A2F1F0-EA36-4927-9E1A-AE942B6BE344}" destId="{61AFA0B6-6C80-465D-AE9B-3D047B77AD89}" srcOrd="2" destOrd="0" parTransId="{63F01FD3-71B2-466C-AA9F-310A5732E213}" sibTransId="{F6C827C8-86B3-40D5-868B-108949E4B362}"/>
    <dgm:cxn modelId="{D2CBD4EF-EA22-4F5C-BB9B-7E168ADEDE77}" type="presOf" srcId="{61AFA0B6-6C80-465D-AE9B-3D047B77AD89}" destId="{0CC7A453-9E7D-4988-B64D-EFC251754981}" srcOrd="0" destOrd="0" presId="urn:microsoft.com/office/officeart/2018/5/layout/CenteredIconLabelDescriptionList"/>
    <dgm:cxn modelId="{DCC8F9FF-BA85-4B62-808E-8D8D8CB61B8A}" type="presOf" srcId="{40972FA8-B87F-4C05-ACE0-3DB27BAD306F}" destId="{8E05DFFF-8B68-4998-BBEB-D019E83AF199}" srcOrd="0" destOrd="0" presId="urn:microsoft.com/office/officeart/2018/5/layout/CenteredIconLabelDescriptionList"/>
    <dgm:cxn modelId="{4405E773-889E-403D-86ED-9593793D2CA8}" type="presParOf" srcId="{EF748D3B-97C9-4C27-B3E3-25AD611F4AD0}" destId="{2A936ECE-E974-4489-B561-8317F83EF2C0}" srcOrd="0" destOrd="0" presId="urn:microsoft.com/office/officeart/2018/5/layout/CenteredIconLabelDescriptionList"/>
    <dgm:cxn modelId="{2813F03E-C7D0-46A8-823A-53AC3EA5132C}" type="presParOf" srcId="{2A936ECE-E974-4489-B561-8317F83EF2C0}" destId="{D15C6E89-EE23-457F-8761-9D5634D8B74C}" srcOrd="0" destOrd="0" presId="urn:microsoft.com/office/officeart/2018/5/layout/CenteredIconLabelDescriptionList"/>
    <dgm:cxn modelId="{F3DEAC65-CFBC-4B04-B103-B4A2A4C55282}" type="presParOf" srcId="{2A936ECE-E974-4489-B561-8317F83EF2C0}" destId="{511E191A-6470-440E-A1DD-D1F395C302ED}" srcOrd="1" destOrd="0" presId="urn:microsoft.com/office/officeart/2018/5/layout/CenteredIconLabelDescriptionList"/>
    <dgm:cxn modelId="{12AB39B1-1132-4B8A-9238-4795F6B6AE29}" type="presParOf" srcId="{2A936ECE-E974-4489-B561-8317F83EF2C0}" destId="{1BE0AAD8-63C0-41C9-A81C-77ACF03EF26D}" srcOrd="2" destOrd="0" presId="urn:microsoft.com/office/officeart/2018/5/layout/CenteredIconLabelDescriptionList"/>
    <dgm:cxn modelId="{532311D4-D0DD-4CCA-9DC2-DA4277388779}" type="presParOf" srcId="{2A936ECE-E974-4489-B561-8317F83EF2C0}" destId="{3886EBBA-2C2B-493A-A4BF-4355B10B5877}" srcOrd="3" destOrd="0" presId="urn:microsoft.com/office/officeart/2018/5/layout/CenteredIconLabelDescriptionList"/>
    <dgm:cxn modelId="{0B273597-00F4-49A7-9550-1D4BA8F24C7E}" type="presParOf" srcId="{2A936ECE-E974-4489-B561-8317F83EF2C0}" destId="{7C0C6192-828B-4248-A987-DA316E41AC1A}" srcOrd="4" destOrd="0" presId="urn:microsoft.com/office/officeart/2018/5/layout/CenteredIconLabelDescriptionList"/>
    <dgm:cxn modelId="{A3B63511-643C-4853-BD3C-9FB870D98467}" type="presParOf" srcId="{EF748D3B-97C9-4C27-B3E3-25AD611F4AD0}" destId="{2FC02244-7310-4AD7-B475-DFACFBAF7EDD}" srcOrd="1" destOrd="0" presId="urn:microsoft.com/office/officeart/2018/5/layout/CenteredIconLabelDescriptionList"/>
    <dgm:cxn modelId="{DFBCA005-26CF-49F3-9080-1C04B3F9192D}" type="presParOf" srcId="{EF748D3B-97C9-4C27-B3E3-25AD611F4AD0}" destId="{39C03047-3D2C-4456-835B-78BFE879F43E}" srcOrd="2" destOrd="0" presId="urn:microsoft.com/office/officeart/2018/5/layout/CenteredIconLabelDescriptionList"/>
    <dgm:cxn modelId="{996B22D1-371B-41CB-8766-D2C01E999906}" type="presParOf" srcId="{39C03047-3D2C-4456-835B-78BFE879F43E}" destId="{A6BD0BC8-AE4D-4B92-8652-F351D7C33469}" srcOrd="0" destOrd="0" presId="urn:microsoft.com/office/officeart/2018/5/layout/CenteredIconLabelDescriptionList"/>
    <dgm:cxn modelId="{F14B94B2-0609-460F-B0D2-7F4A0668B7D6}" type="presParOf" srcId="{39C03047-3D2C-4456-835B-78BFE879F43E}" destId="{3FC212A7-556A-41A0-B1D2-91F496E74D14}" srcOrd="1" destOrd="0" presId="urn:microsoft.com/office/officeart/2018/5/layout/CenteredIconLabelDescriptionList"/>
    <dgm:cxn modelId="{5DA9C2D6-EB00-4307-A5DB-623312620591}" type="presParOf" srcId="{39C03047-3D2C-4456-835B-78BFE879F43E}" destId="{8E05DFFF-8B68-4998-BBEB-D019E83AF199}" srcOrd="2" destOrd="0" presId="urn:microsoft.com/office/officeart/2018/5/layout/CenteredIconLabelDescriptionList"/>
    <dgm:cxn modelId="{BE1C8121-3F8F-4BDB-8F03-77C7FD44273C}" type="presParOf" srcId="{39C03047-3D2C-4456-835B-78BFE879F43E}" destId="{46AF4702-25CA-4140-81ED-51A2F7448383}" srcOrd="3" destOrd="0" presId="urn:microsoft.com/office/officeart/2018/5/layout/CenteredIconLabelDescriptionList"/>
    <dgm:cxn modelId="{A455BCDF-38A9-46EB-AC54-F40A3F3DB7A2}" type="presParOf" srcId="{39C03047-3D2C-4456-835B-78BFE879F43E}" destId="{8BD5876C-93E3-4B6B-AE10-3A31C74BE1AA}" srcOrd="4" destOrd="0" presId="urn:microsoft.com/office/officeart/2018/5/layout/CenteredIconLabelDescriptionList"/>
    <dgm:cxn modelId="{7CDB8470-6A22-49CB-8827-B7521C3E622F}" type="presParOf" srcId="{EF748D3B-97C9-4C27-B3E3-25AD611F4AD0}" destId="{E49A2E96-C110-4402-919E-B9EF93BBE38A}" srcOrd="3" destOrd="0" presId="urn:microsoft.com/office/officeart/2018/5/layout/CenteredIconLabelDescriptionList"/>
    <dgm:cxn modelId="{6278E258-BC37-41A0-A3B6-B18E3371D6EC}" type="presParOf" srcId="{EF748D3B-97C9-4C27-B3E3-25AD611F4AD0}" destId="{B79AF409-55E4-4A9B-91B7-44EE1E985F9F}" srcOrd="4" destOrd="0" presId="urn:microsoft.com/office/officeart/2018/5/layout/CenteredIconLabelDescriptionList"/>
    <dgm:cxn modelId="{D2E443AC-334F-4E31-A7C5-3FC141C349A8}" type="presParOf" srcId="{B79AF409-55E4-4A9B-91B7-44EE1E985F9F}" destId="{E53E2A3A-4DA9-4F5B-A306-B30DD525EC1F}" srcOrd="0" destOrd="0" presId="urn:microsoft.com/office/officeart/2018/5/layout/CenteredIconLabelDescriptionList"/>
    <dgm:cxn modelId="{767BEAFA-656E-4B3A-8A08-8DA326F1135C}" type="presParOf" srcId="{B79AF409-55E4-4A9B-91B7-44EE1E985F9F}" destId="{738EB6F7-2044-4E5D-948A-D876824199AA}" srcOrd="1" destOrd="0" presId="urn:microsoft.com/office/officeart/2018/5/layout/CenteredIconLabelDescriptionList"/>
    <dgm:cxn modelId="{E8E2210E-ABF7-4D84-9184-522B8942EE80}" type="presParOf" srcId="{B79AF409-55E4-4A9B-91B7-44EE1E985F9F}" destId="{0CC7A453-9E7D-4988-B64D-EFC251754981}" srcOrd="2" destOrd="0" presId="urn:microsoft.com/office/officeart/2018/5/layout/CenteredIconLabelDescriptionList"/>
    <dgm:cxn modelId="{87E4604B-DD5C-4E98-8EF1-9371E8AF6864}" type="presParOf" srcId="{B79AF409-55E4-4A9B-91B7-44EE1E985F9F}" destId="{FDC2EE52-53D1-4442-AF00-58073B017733}" srcOrd="3" destOrd="0" presId="urn:microsoft.com/office/officeart/2018/5/layout/CenteredIconLabelDescriptionList"/>
    <dgm:cxn modelId="{80A3DD5A-C12D-41CC-8727-0F8E6585A6D2}" type="presParOf" srcId="{B79AF409-55E4-4A9B-91B7-44EE1E985F9F}" destId="{D904CB4C-E360-4FD6-A163-7FAE2BE82E4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282AE8-9EE3-46BE-BAE2-105D13044EA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AB2F1CF-4BB9-41BA-808B-FD650018C937}">
      <dgm:prSet/>
      <dgm:spPr/>
      <dgm:t>
        <a:bodyPr/>
        <a:lstStyle/>
        <a:p>
          <a:r>
            <a:rPr lang="en-US"/>
            <a:t>brtracy1984@gmail.com</a:t>
          </a:r>
        </a:p>
      </dgm:t>
    </dgm:pt>
    <dgm:pt modelId="{8877EEF9-78B3-40B1-A5D5-5B7FDFBCCF6C}" type="parTrans" cxnId="{B9FB58F4-7A0E-43EE-AEC6-8C7EE555C7C0}">
      <dgm:prSet/>
      <dgm:spPr/>
      <dgm:t>
        <a:bodyPr/>
        <a:lstStyle/>
        <a:p>
          <a:endParaRPr lang="en-US"/>
        </a:p>
      </dgm:t>
    </dgm:pt>
    <dgm:pt modelId="{B44BA055-569F-4DDF-AD62-128ABEB24BA3}" type="sibTrans" cxnId="{B9FB58F4-7A0E-43EE-AEC6-8C7EE555C7C0}">
      <dgm:prSet/>
      <dgm:spPr/>
      <dgm:t>
        <a:bodyPr/>
        <a:lstStyle/>
        <a:p>
          <a:endParaRPr lang="en-US"/>
        </a:p>
      </dgm:t>
    </dgm:pt>
    <dgm:pt modelId="{AF8DED59-7A22-4D63-BF79-649245C68F5E}">
      <dgm:prSet/>
      <dgm:spPr/>
      <dgm:t>
        <a:bodyPr/>
        <a:lstStyle/>
        <a:p>
          <a:r>
            <a:rPr lang="en-US"/>
            <a:t>https://github.com/brtracy</a:t>
          </a:r>
        </a:p>
      </dgm:t>
    </dgm:pt>
    <dgm:pt modelId="{48C64959-6D1F-48E8-87BE-C81BD7DA2BB9}" type="parTrans" cxnId="{7D3C7F63-BC67-41D1-AAAC-8C3F6B0A04D1}">
      <dgm:prSet/>
      <dgm:spPr/>
      <dgm:t>
        <a:bodyPr/>
        <a:lstStyle/>
        <a:p>
          <a:endParaRPr lang="en-US"/>
        </a:p>
      </dgm:t>
    </dgm:pt>
    <dgm:pt modelId="{276F664F-D5C5-4B42-995F-9AA607218788}" type="sibTrans" cxnId="{7D3C7F63-BC67-41D1-AAAC-8C3F6B0A04D1}">
      <dgm:prSet/>
      <dgm:spPr/>
      <dgm:t>
        <a:bodyPr/>
        <a:lstStyle/>
        <a:p>
          <a:endParaRPr lang="en-US"/>
        </a:p>
      </dgm:t>
    </dgm:pt>
    <dgm:pt modelId="{2E9B4F70-0E82-45FD-9EC5-8A1D86C82D42}" type="pres">
      <dgm:prSet presAssocID="{05282AE8-9EE3-46BE-BAE2-105D13044EA5}" presName="root" presStyleCnt="0">
        <dgm:presLayoutVars>
          <dgm:dir/>
          <dgm:resizeHandles val="exact"/>
        </dgm:presLayoutVars>
      </dgm:prSet>
      <dgm:spPr/>
    </dgm:pt>
    <dgm:pt modelId="{4B1EB35A-B485-40B3-A4A6-92532C85AD80}" type="pres">
      <dgm:prSet presAssocID="{2AB2F1CF-4BB9-41BA-808B-FD650018C937}" presName="compNode" presStyleCnt="0"/>
      <dgm:spPr/>
    </dgm:pt>
    <dgm:pt modelId="{126DED58-1485-471F-BE3E-919ACEE4B81C}" type="pres">
      <dgm:prSet presAssocID="{2AB2F1CF-4BB9-41BA-808B-FD650018C93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8386E3FC-548B-4496-9B55-C5147AD7A36C}" type="pres">
      <dgm:prSet presAssocID="{2AB2F1CF-4BB9-41BA-808B-FD650018C937}" presName="spaceRect" presStyleCnt="0"/>
      <dgm:spPr/>
    </dgm:pt>
    <dgm:pt modelId="{529C55B4-67C2-4BB8-B30A-EF02FC7B6E50}" type="pres">
      <dgm:prSet presAssocID="{2AB2F1CF-4BB9-41BA-808B-FD650018C937}" presName="textRect" presStyleLbl="revTx" presStyleIdx="0" presStyleCnt="2">
        <dgm:presLayoutVars>
          <dgm:chMax val="1"/>
          <dgm:chPref val="1"/>
        </dgm:presLayoutVars>
      </dgm:prSet>
      <dgm:spPr/>
    </dgm:pt>
    <dgm:pt modelId="{645B90ED-12A8-4357-899C-6E0952C1CF61}" type="pres">
      <dgm:prSet presAssocID="{B44BA055-569F-4DDF-AD62-128ABEB24BA3}" presName="sibTrans" presStyleCnt="0"/>
      <dgm:spPr/>
    </dgm:pt>
    <dgm:pt modelId="{7ED0E57D-CD9F-4388-8F06-8F1B9FE842C9}" type="pres">
      <dgm:prSet presAssocID="{AF8DED59-7A22-4D63-BF79-649245C68F5E}" presName="compNode" presStyleCnt="0"/>
      <dgm:spPr/>
    </dgm:pt>
    <dgm:pt modelId="{68DAF34F-612D-42BB-93EA-DABC44848A2E}" type="pres">
      <dgm:prSet presAssocID="{AF8DED59-7A22-4D63-BF79-649245C68F5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9C5AF55E-FA7D-4AFB-8B1B-0BE71ECDAC7D}" type="pres">
      <dgm:prSet presAssocID="{AF8DED59-7A22-4D63-BF79-649245C68F5E}" presName="spaceRect" presStyleCnt="0"/>
      <dgm:spPr/>
    </dgm:pt>
    <dgm:pt modelId="{345EAD69-6861-4F84-82EA-B2AB75705896}" type="pres">
      <dgm:prSet presAssocID="{AF8DED59-7A22-4D63-BF79-649245C68F5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D3C7F63-BC67-41D1-AAAC-8C3F6B0A04D1}" srcId="{05282AE8-9EE3-46BE-BAE2-105D13044EA5}" destId="{AF8DED59-7A22-4D63-BF79-649245C68F5E}" srcOrd="1" destOrd="0" parTransId="{48C64959-6D1F-48E8-87BE-C81BD7DA2BB9}" sibTransId="{276F664F-D5C5-4B42-995F-9AA607218788}"/>
    <dgm:cxn modelId="{A3CF5377-F98C-4F98-9733-095663C361B8}" type="presOf" srcId="{2AB2F1CF-4BB9-41BA-808B-FD650018C937}" destId="{529C55B4-67C2-4BB8-B30A-EF02FC7B6E50}" srcOrd="0" destOrd="0" presId="urn:microsoft.com/office/officeart/2018/2/layout/IconLabelList"/>
    <dgm:cxn modelId="{0C3FCB82-4A72-42FA-909C-2E79E42290D4}" type="presOf" srcId="{AF8DED59-7A22-4D63-BF79-649245C68F5E}" destId="{345EAD69-6861-4F84-82EA-B2AB75705896}" srcOrd="0" destOrd="0" presId="urn:microsoft.com/office/officeart/2018/2/layout/IconLabelList"/>
    <dgm:cxn modelId="{36A9FB8B-5D93-4822-9835-B10835776C67}" type="presOf" srcId="{05282AE8-9EE3-46BE-BAE2-105D13044EA5}" destId="{2E9B4F70-0E82-45FD-9EC5-8A1D86C82D42}" srcOrd="0" destOrd="0" presId="urn:microsoft.com/office/officeart/2018/2/layout/IconLabelList"/>
    <dgm:cxn modelId="{B9FB58F4-7A0E-43EE-AEC6-8C7EE555C7C0}" srcId="{05282AE8-9EE3-46BE-BAE2-105D13044EA5}" destId="{2AB2F1CF-4BB9-41BA-808B-FD650018C937}" srcOrd="0" destOrd="0" parTransId="{8877EEF9-78B3-40B1-A5D5-5B7FDFBCCF6C}" sibTransId="{B44BA055-569F-4DDF-AD62-128ABEB24BA3}"/>
    <dgm:cxn modelId="{0F2E1811-A306-4151-AA62-F4EB601DE3CE}" type="presParOf" srcId="{2E9B4F70-0E82-45FD-9EC5-8A1D86C82D42}" destId="{4B1EB35A-B485-40B3-A4A6-92532C85AD80}" srcOrd="0" destOrd="0" presId="urn:microsoft.com/office/officeart/2018/2/layout/IconLabelList"/>
    <dgm:cxn modelId="{60BBA8E2-3745-4A1E-8AEB-7F5260945073}" type="presParOf" srcId="{4B1EB35A-B485-40B3-A4A6-92532C85AD80}" destId="{126DED58-1485-471F-BE3E-919ACEE4B81C}" srcOrd="0" destOrd="0" presId="urn:microsoft.com/office/officeart/2018/2/layout/IconLabelList"/>
    <dgm:cxn modelId="{63CAF18C-D980-470C-A14E-06D980FB87A8}" type="presParOf" srcId="{4B1EB35A-B485-40B3-A4A6-92532C85AD80}" destId="{8386E3FC-548B-4496-9B55-C5147AD7A36C}" srcOrd="1" destOrd="0" presId="urn:microsoft.com/office/officeart/2018/2/layout/IconLabelList"/>
    <dgm:cxn modelId="{84580778-198F-4D23-AC55-611809A88CDF}" type="presParOf" srcId="{4B1EB35A-B485-40B3-A4A6-92532C85AD80}" destId="{529C55B4-67C2-4BB8-B30A-EF02FC7B6E50}" srcOrd="2" destOrd="0" presId="urn:microsoft.com/office/officeart/2018/2/layout/IconLabelList"/>
    <dgm:cxn modelId="{1E112040-CC81-4F39-99C8-A4D4EF71047B}" type="presParOf" srcId="{2E9B4F70-0E82-45FD-9EC5-8A1D86C82D42}" destId="{645B90ED-12A8-4357-899C-6E0952C1CF61}" srcOrd="1" destOrd="0" presId="urn:microsoft.com/office/officeart/2018/2/layout/IconLabelList"/>
    <dgm:cxn modelId="{41FD11E9-B8B4-4F74-B576-BE189BEF6B5C}" type="presParOf" srcId="{2E9B4F70-0E82-45FD-9EC5-8A1D86C82D42}" destId="{7ED0E57D-CD9F-4388-8F06-8F1B9FE842C9}" srcOrd="2" destOrd="0" presId="urn:microsoft.com/office/officeart/2018/2/layout/IconLabelList"/>
    <dgm:cxn modelId="{4D875B45-AB34-4BBF-AF78-42A9479C6FB1}" type="presParOf" srcId="{7ED0E57D-CD9F-4388-8F06-8F1B9FE842C9}" destId="{68DAF34F-612D-42BB-93EA-DABC44848A2E}" srcOrd="0" destOrd="0" presId="urn:microsoft.com/office/officeart/2018/2/layout/IconLabelList"/>
    <dgm:cxn modelId="{4A7DC037-D416-4090-930C-ED6A97B090E7}" type="presParOf" srcId="{7ED0E57D-CD9F-4388-8F06-8F1B9FE842C9}" destId="{9C5AF55E-FA7D-4AFB-8B1B-0BE71ECDAC7D}" srcOrd="1" destOrd="0" presId="urn:microsoft.com/office/officeart/2018/2/layout/IconLabelList"/>
    <dgm:cxn modelId="{39C5B367-8C01-4C4B-95FE-71F33BB5F40A}" type="presParOf" srcId="{7ED0E57D-CD9F-4388-8F06-8F1B9FE842C9}" destId="{345EAD69-6861-4F84-82EA-B2AB7570589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EEC2F-88EA-444E-8F20-D179786F8435}">
      <dsp:nvSpPr>
        <dsp:cNvPr id="0" name=""/>
        <dsp:cNvSpPr/>
      </dsp:nvSpPr>
      <dsp:spPr>
        <a:xfrm>
          <a:off x="0" y="457"/>
          <a:ext cx="4639736" cy="10706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1AB2F-AEF8-4B8A-9AF4-790B92D88AA0}">
      <dsp:nvSpPr>
        <dsp:cNvPr id="0" name=""/>
        <dsp:cNvSpPr/>
      </dsp:nvSpPr>
      <dsp:spPr>
        <a:xfrm>
          <a:off x="323871" y="241353"/>
          <a:ext cx="588857" cy="5888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BC3A4-CAF2-417F-86F1-A63C91CAE303}">
      <dsp:nvSpPr>
        <dsp:cNvPr id="0" name=""/>
        <dsp:cNvSpPr/>
      </dsp:nvSpPr>
      <dsp:spPr>
        <a:xfrm>
          <a:off x="1236601" y="457"/>
          <a:ext cx="3403134" cy="1070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11" tIns="113311" rIns="113311" bIns="11331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Information that reveals important plot details or surprises</a:t>
          </a:r>
        </a:p>
      </dsp:txBody>
      <dsp:txXfrm>
        <a:off x="1236601" y="457"/>
        <a:ext cx="3403134" cy="1070650"/>
      </dsp:txXfrm>
    </dsp:sp>
    <dsp:sp modelId="{A321817F-75BD-4D71-A863-B3B42B1B4565}">
      <dsp:nvSpPr>
        <dsp:cNvPr id="0" name=""/>
        <dsp:cNvSpPr/>
      </dsp:nvSpPr>
      <dsp:spPr>
        <a:xfrm>
          <a:off x="0" y="1338771"/>
          <a:ext cx="4639736" cy="10706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1E0BAF-DAAB-4096-B41F-91ED58E63707}">
      <dsp:nvSpPr>
        <dsp:cNvPr id="0" name=""/>
        <dsp:cNvSpPr/>
      </dsp:nvSpPr>
      <dsp:spPr>
        <a:xfrm>
          <a:off x="323871" y="1579667"/>
          <a:ext cx="588857" cy="5888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22E81-483C-4E85-8550-368738F745C9}">
      <dsp:nvSpPr>
        <dsp:cNvPr id="0" name=""/>
        <dsp:cNvSpPr/>
      </dsp:nvSpPr>
      <dsp:spPr>
        <a:xfrm>
          <a:off x="1236601" y="1338771"/>
          <a:ext cx="3403134" cy="1070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11" tIns="113311" rIns="113311" bIns="11331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Reviews influence consumer attitude and decisions on seeing a movie</a:t>
          </a:r>
          <a:endParaRPr lang="en-US" sz="1900" kern="1200" dirty="0"/>
        </a:p>
      </dsp:txBody>
      <dsp:txXfrm>
        <a:off x="1236601" y="1338771"/>
        <a:ext cx="3403134" cy="1070650"/>
      </dsp:txXfrm>
    </dsp:sp>
    <dsp:sp modelId="{900DD90C-5E87-4750-AA13-7798BB274926}">
      <dsp:nvSpPr>
        <dsp:cNvPr id="0" name=""/>
        <dsp:cNvSpPr/>
      </dsp:nvSpPr>
      <dsp:spPr>
        <a:xfrm>
          <a:off x="0" y="2677084"/>
          <a:ext cx="4639736" cy="10706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D16300-A8D7-4C78-8112-88DB7F49BDF2}">
      <dsp:nvSpPr>
        <dsp:cNvPr id="0" name=""/>
        <dsp:cNvSpPr/>
      </dsp:nvSpPr>
      <dsp:spPr>
        <a:xfrm>
          <a:off x="323871" y="2917981"/>
          <a:ext cx="588857" cy="5888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4E317-E91D-432E-93C1-09DB9A5141E9}">
      <dsp:nvSpPr>
        <dsp:cNvPr id="0" name=""/>
        <dsp:cNvSpPr/>
      </dsp:nvSpPr>
      <dsp:spPr>
        <a:xfrm>
          <a:off x="1236601" y="2677084"/>
          <a:ext cx="3403134" cy="1070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11" tIns="113311" rIns="113311" bIns="11331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Users will avoid resources that present them with spoilers</a:t>
          </a:r>
          <a:endParaRPr lang="en-US" sz="1900" kern="1200" dirty="0"/>
        </a:p>
      </dsp:txBody>
      <dsp:txXfrm>
        <a:off x="1236601" y="2677084"/>
        <a:ext cx="3403134" cy="1070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06CD70-6CE4-475F-B810-F84CAFE79EBF}">
      <dsp:nvSpPr>
        <dsp:cNvPr id="0" name=""/>
        <dsp:cNvSpPr/>
      </dsp:nvSpPr>
      <dsp:spPr>
        <a:xfrm>
          <a:off x="612274" y="3147218"/>
          <a:ext cx="1467065" cy="14670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426825E-9E75-4E93-8098-FC87F4BAE7D9}">
      <dsp:nvSpPr>
        <dsp:cNvPr id="0" name=""/>
        <dsp:cNvSpPr/>
      </dsp:nvSpPr>
      <dsp:spPr>
        <a:xfrm>
          <a:off x="144962" y="4631992"/>
          <a:ext cx="24475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Current model relies on site moderation and user reporting</a:t>
          </a:r>
        </a:p>
      </dsp:txBody>
      <dsp:txXfrm>
        <a:off x="144962" y="4631992"/>
        <a:ext cx="2447556" cy="720000"/>
      </dsp:txXfrm>
    </dsp:sp>
    <dsp:sp modelId="{F62A29E7-00A3-43A9-A442-92F8ED9FE867}">
      <dsp:nvSpPr>
        <dsp:cNvPr id="0" name=""/>
        <dsp:cNvSpPr/>
      </dsp:nvSpPr>
      <dsp:spPr>
        <a:xfrm>
          <a:off x="3411061" y="3045490"/>
          <a:ext cx="1467120" cy="14671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4C6B269-7A9E-4CE9-B4F8-092BA893FB84}">
      <dsp:nvSpPr>
        <dsp:cNvPr id="0" name=""/>
        <dsp:cNvSpPr/>
      </dsp:nvSpPr>
      <dsp:spPr>
        <a:xfrm>
          <a:off x="2760715" y="4732727"/>
          <a:ext cx="24475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Automated flagging systems can free resources for other problems</a:t>
          </a:r>
        </a:p>
      </dsp:txBody>
      <dsp:txXfrm>
        <a:off x="2760715" y="4732727"/>
        <a:ext cx="2447556" cy="720000"/>
      </dsp:txXfrm>
    </dsp:sp>
    <dsp:sp modelId="{98FCCEF8-8311-4375-9A2A-C1CF8CFF4782}">
      <dsp:nvSpPr>
        <dsp:cNvPr id="0" name=""/>
        <dsp:cNvSpPr/>
      </dsp:nvSpPr>
      <dsp:spPr>
        <a:xfrm>
          <a:off x="5904087" y="3175657"/>
          <a:ext cx="1435389" cy="14353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73215E7-136E-428F-9D83-EEF6032F6CDA}">
      <dsp:nvSpPr>
        <dsp:cNvPr id="0" name=""/>
        <dsp:cNvSpPr/>
      </dsp:nvSpPr>
      <dsp:spPr>
        <a:xfrm>
          <a:off x="5371352" y="4758289"/>
          <a:ext cx="24475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Goal: increase user confidence they will not be presented with spoilers</a:t>
          </a:r>
        </a:p>
      </dsp:txBody>
      <dsp:txXfrm>
        <a:off x="5371352" y="4758289"/>
        <a:ext cx="2447556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C6E89-EE23-457F-8761-9D5634D8B74C}">
      <dsp:nvSpPr>
        <dsp:cNvPr id="0" name=""/>
        <dsp:cNvSpPr/>
      </dsp:nvSpPr>
      <dsp:spPr>
        <a:xfrm>
          <a:off x="476647" y="1104568"/>
          <a:ext cx="937264" cy="9372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E0AAD8-63C0-41C9-A81C-77ACF03EF26D}">
      <dsp:nvSpPr>
        <dsp:cNvPr id="0" name=""/>
        <dsp:cNvSpPr/>
      </dsp:nvSpPr>
      <dsp:spPr>
        <a:xfrm>
          <a:off x="1334" y="1986166"/>
          <a:ext cx="1887890" cy="783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Data sourced from Kaggle </a:t>
          </a:r>
        </a:p>
      </dsp:txBody>
      <dsp:txXfrm>
        <a:off x="1334" y="1986166"/>
        <a:ext cx="1887890" cy="783179"/>
      </dsp:txXfrm>
    </dsp:sp>
    <dsp:sp modelId="{7C0C6192-828B-4248-A987-DA316E41AC1A}">
      <dsp:nvSpPr>
        <dsp:cNvPr id="0" name=""/>
        <dsp:cNvSpPr/>
      </dsp:nvSpPr>
      <dsp:spPr>
        <a:xfrm>
          <a:off x="1334" y="2807758"/>
          <a:ext cx="1887890" cy="355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BD0BC8-AE4D-4B92-8652-F351D7C33469}">
      <dsp:nvSpPr>
        <dsp:cNvPr id="0" name=""/>
        <dsp:cNvSpPr/>
      </dsp:nvSpPr>
      <dsp:spPr>
        <a:xfrm>
          <a:off x="2620369" y="1039009"/>
          <a:ext cx="1086364" cy="10863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5DFFF-8B68-4998-BBEB-D019E83AF199}">
      <dsp:nvSpPr>
        <dsp:cNvPr id="0" name=""/>
        <dsp:cNvSpPr/>
      </dsp:nvSpPr>
      <dsp:spPr>
        <a:xfrm>
          <a:off x="2219606" y="1995158"/>
          <a:ext cx="1887890" cy="783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573,913 reviews between 1998 and 2018</a:t>
          </a:r>
        </a:p>
      </dsp:txBody>
      <dsp:txXfrm>
        <a:off x="2219606" y="1995158"/>
        <a:ext cx="1887890" cy="783179"/>
      </dsp:txXfrm>
    </dsp:sp>
    <dsp:sp modelId="{8BD5876C-93E3-4B6B-AE10-3A31C74BE1AA}">
      <dsp:nvSpPr>
        <dsp:cNvPr id="0" name=""/>
        <dsp:cNvSpPr/>
      </dsp:nvSpPr>
      <dsp:spPr>
        <a:xfrm>
          <a:off x="2219606" y="2816749"/>
          <a:ext cx="1887890" cy="412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1572 unique films being reviewed</a:t>
          </a:r>
        </a:p>
      </dsp:txBody>
      <dsp:txXfrm>
        <a:off x="2219606" y="2816749"/>
        <a:ext cx="1887890" cy="412218"/>
      </dsp:txXfrm>
    </dsp:sp>
    <dsp:sp modelId="{E53E2A3A-4DA9-4F5B-A306-B30DD525EC1F}">
      <dsp:nvSpPr>
        <dsp:cNvPr id="0" name=""/>
        <dsp:cNvSpPr/>
      </dsp:nvSpPr>
      <dsp:spPr>
        <a:xfrm>
          <a:off x="4743537" y="734556"/>
          <a:ext cx="1276571" cy="12765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7A453-9E7D-4988-B64D-EFC251754981}">
      <dsp:nvSpPr>
        <dsp:cNvPr id="0" name=""/>
        <dsp:cNvSpPr/>
      </dsp:nvSpPr>
      <dsp:spPr>
        <a:xfrm>
          <a:off x="4437877" y="2070993"/>
          <a:ext cx="1887890" cy="783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Additional film metadata and spoiler tagging</a:t>
          </a:r>
        </a:p>
      </dsp:txBody>
      <dsp:txXfrm>
        <a:off x="4437877" y="2070993"/>
        <a:ext cx="1887890" cy="783179"/>
      </dsp:txXfrm>
    </dsp:sp>
    <dsp:sp modelId="{D904CB4C-E360-4FD6-A163-7FAE2BE82E4D}">
      <dsp:nvSpPr>
        <dsp:cNvPr id="0" name=""/>
        <dsp:cNvSpPr/>
      </dsp:nvSpPr>
      <dsp:spPr>
        <a:xfrm>
          <a:off x="4437877" y="2892584"/>
          <a:ext cx="1887890" cy="355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6DED58-1485-471F-BE3E-919ACEE4B81C}">
      <dsp:nvSpPr>
        <dsp:cNvPr id="0" name=""/>
        <dsp:cNvSpPr/>
      </dsp:nvSpPr>
      <dsp:spPr>
        <a:xfrm>
          <a:off x="1519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C55B4-67C2-4BB8-B30A-EF02FC7B6E50}">
      <dsp:nvSpPr>
        <dsp:cNvPr id="0" name=""/>
        <dsp:cNvSpPr/>
      </dsp:nvSpPr>
      <dsp:spPr>
        <a:xfrm>
          <a:off x="331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brtracy1984@gmail.com</a:t>
          </a:r>
        </a:p>
      </dsp:txBody>
      <dsp:txXfrm>
        <a:off x="331199" y="2740191"/>
        <a:ext cx="4320000" cy="720000"/>
      </dsp:txXfrm>
    </dsp:sp>
    <dsp:sp modelId="{68DAF34F-612D-42BB-93EA-DABC44848A2E}">
      <dsp:nvSpPr>
        <dsp:cNvPr id="0" name=""/>
        <dsp:cNvSpPr/>
      </dsp:nvSpPr>
      <dsp:spPr>
        <a:xfrm>
          <a:off x="6595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5EAD69-6861-4F84-82EA-B2AB75705896}">
      <dsp:nvSpPr>
        <dsp:cNvPr id="0" name=""/>
        <dsp:cNvSpPr/>
      </dsp:nvSpPr>
      <dsp:spPr>
        <a:xfrm>
          <a:off x="5407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https://github.com/brtracy</a:t>
          </a:r>
        </a:p>
      </dsp:txBody>
      <dsp:txXfrm>
        <a:off x="5407199" y="2740191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D620A-E762-43C3-821E-EDBEDF36C183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1E718-BF17-498F-B8FE-02CFAFC7B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7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Studies show that anticipation and suspension of disbelief are key ingredients to a pleasurable experience, and spoilers ruin both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Spoiler</a:t>
            </a:r>
            <a:r>
              <a:rPr lang="en-US" baseline="0" dirty="0"/>
              <a:t> can be </a:t>
            </a:r>
            <a:r>
              <a:rPr lang="en-US" b="1" baseline="0" dirty="0"/>
              <a:t>explicit</a:t>
            </a:r>
            <a:r>
              <a:rPr lang="en-US" baseline="0" dirty="0"/>
              <a:t>, i.e. revealing detail or </a:t>
            </a:r>
            <a:r>
              <a:rPr lang="en-US" b="1" baseline="0" dirty="0"/>
              <a:t>implicit</a:t>
            </a:r>
            <a:r>
              <a:rPr lang="en-US" baseline="0" dirty="0"/>
              <a:t>, something like ‘you won’t believe the twist ending’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Statista data shows about 2/3 of adults use movie read movie reviews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Some sites specialize in movie spoilers (themoviespoiler.com) if users want to seek them out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1E718-BF17-498F-B8FE-02CFAFC7B4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10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of the largest subreddit communities are related to films and movies. The community moderators generally do a good job enforcing self-censorship when it comes to spoiler content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tags used would identify specific text strings that contain the spoiler which can help future modeling efforts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sites like IMDB, reviews generally occur on a page for a known film. It may be worth exploring cosine similarity between the film synopsis and the review to flag spoilers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Top of the line NLP models like BERT and </a:t>
            </a:r>
            <a:r>
              <a:rPr lang="en-US" dirty="0" err="1"/>
              <a:t>roBERTa</a:t>
            </a:r>
            <a:r>
              <a:rPr lang="en-US" dirty="0"/>
              <a:t> are trained on massive amount of text data and can be adapted to this problem. We attempted to implement this technique but were met with hardware and time restrictions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1E718-BF17-498F-B8FE-02CFAFC7B4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5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IMDB does moderate their site but mostly relies on the users flagging their reviews themselves or reporting other reviews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employing automated flagging systems to hide user reviews IMDB can free resources for other user experience issues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goal being that users can be confident they can read reviews on the site without being presented with spoilers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1E718-BF17-498F-B8FE-02CFAFC7B4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50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data is already labeled as spoiler/non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Additional film metadata includes release date, runtime, genre, film synopsis/summary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Imbalance in spoiler label, 73.7% non-spoiler (not quite 3:1 ratio)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1E718-BF17-498F-B8FE-02CFAFC7B4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61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also investigate the distribution of reviews by genre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we see reviews are dominated by Drama, followed by Action and Adventure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Distribution of spoiler reviews in each genre is homogenous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All genres saw a spoiler review percentage between 20 and 31%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Highest was Sci-Fi, Horror and Mystery, Lowest were Comedy, Music and Musical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Its possible because these movies tend to have twists and surprises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1E718-BF17-498F-B8FE-02CFAFC7B4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88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exploring the </a:t>
            </a:r>
            <a:r>
              <a:rPr lang="en-US" dirty="0" err="1"/>
              <a:t>user_ids</a:t>
            </a:r>
            <a:r>
              <a:rPr lang="en-US" dirty="0"/>
              <a:t> we discovered that most users don’t spoil at all (about 70%) and only generate 1-3 reviews.</a:t>
            </a:r>
          </a:p>
          <a:p>
            <a:endParaRPr lang="en-US" dirty="0"/>
          </a:p>
          <a:p>
            <a:r>
              <a:rPr lang="en-US" dirty="0"/>
              <a:t>Of the users who do spoil, most almost exclusively spoil. You can see here in the to 20 users by total number of reviews, the 2</a:t>
            </a:r>
            <a:r>
              <a:rPr lang="en-US" baseline="30000" dirty="0"/>
              <a:t>nd</a:t>
            </a:r>
            <a:r>
              <a:rPr lang="en-US" dirty="0"/>
              <a:t> and 4</a:t>
            </a:r>
            <a:r>
              <a:rPr lang="en-US" baseline="30000" dirty="0"/>
              <a:t>th</a:t>
            </a:r>
            <a:r>
              <a:rPr lang="en-US" dirty="0"/>
              <a:t> highest review counts are from users who left a combined 1791 reviews all but 5 of which were spoilers.</a:t>
            </a:r>
          </a:p>
          <a:p>
            <a:endParaRPr lang="en-US" dirty="0"/>
          </a:p>
          <a:p>
            <a:r>
              <a:rPr lang="en-US" dirty="0"/>
              <a:t>You can see also down in places 16 and 17 we have other similar users.</a:t>
            </a:r>
          </a:p>
          <a:p>
            <a:endParaRPr lang="en-US" dirty="0"/>
          </a:p>
          <a:p>
            <a:r>
              <a:rPr lang="en-US" dirty="0"/>
              <a:t>It would be a recommendation to IMBD to police serial offenders with impunity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1E718-BF17-498F-B8FE-02CFAFC7B4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81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Generated word clouds for top 100 words for non spoiler reviews and spoiler reviews</a:t>
            </a:r>
          </a:p>
          <a:p>
            <a:endParaRPr lang="en-US" dirty="0"/>
          </a:p>
          <a:p>
            <a:r>
              <a:rPr lang="en-US" dirty="0"/>
              <a:t>Non-spoiler word cloud:</a:t>
            </a:r>
          </a:p>
          <a:p>
            <a:pPr marL="171450" indent="-171450">
              <a:buFontTx/>
              <a:buChar char="-"/>
            </a:pPr>
            <a:r>
              <a:rPr lang="en-US" dirty="0"/>
              <a:t>Watch, see, special effect, great movie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1E718-BF17-498F-B8FE-02CFAFC7B4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97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Spoiler word cloud: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show, say, use, mean, turn, even, though, although, 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1E718-BF17-498F-B8FE-02CFAFC7B4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94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did apply this baseline model to lemmatized reviews and only used one word “spoiler”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Recall on non-spoilers was very high, but there are still reviews that use the word spoiler that aren’t</a:t>
            </a:r>
          </a:p>
          <a:p>
            <a:pPr marL="171450" indent="-171450">
              <a:buFontTx/>
              <a:buChar char="-"/>
            </a:pPr>
            <a:r>
              <a:rPr lang="en-US" dirty="0"/>
              <a:t>Likely something like ‘this is not a spoiler’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Does show that some users will self-censor or mark their review as spoiler, but its not reliable.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Overall accuracy not much better than if we just guessed all reviews were without spoilers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We did also model the non-language related features, but did not see any interesting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1E718-BF17-498F-B8FE-02CFAFC7B4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012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More than doubled the f1-score for spoiler detection while maintaining high recall on non-spoilers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Iterative testing showed continued, but smaller incremental, improvement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feel like there is certainly something there that sets spoiler language apart from non, but our models are not complex enough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Bag of words loses a lot of context that new, top of the line modeling techniques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best model we tested used </a:t>
            </a:r>
            <a:r>
              <a:rPr lang="en-US" dirty="0" err="1"/>
              <a:t>tfidf</a:t>
            </a:r>
            <a:r>
              <a:rPr lang="en-US" dirty="0"/>
              <a:t> vectorizing (combining the frequency of a term in the document (review) with how common (or rare) the term is through all the reviews)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Added in bi and tri grams (2 and 3 word combinations)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Minimum occurrence 8 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1E718-BF17-498F-B8FE-02CFAFC7B4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61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4B75CF6-FE96-570B-17EF-63445CAC7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38" t="12458" r="2686" b="2550"/>
          <a:stretch/>
        </p:blipFill>
        <p:spPr>
          <a:xfrm>
            <a:off x="-127322" y="-1875100"/>
            <a:ext cx="12319322" cy="917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32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D6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0F7EF-17BE-5B25-2A87-98964BD16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Baseline modeling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E6381-7326-C010-1A6F-0C83EE62EA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752" y="2799654"/>
            <a:ext cx="3005462" cy="3189665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 Premise: users will self-tag spoilers</a:t>
            </a:r>
          </a:p>
          <a:p>
            <a:pPr lvl="1">
              <a:buFont typeface="Calibri" panose="020F050202020403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Does not account for negation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 Also modeled non-language features</a:t>
            </a:r>
          </a:p>
          <a:p>
            <a:pPr lvl="1"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Results in all reviews predicted as no spoiler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74CC501-B142-AAC8-111D-896DD05DB5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64291" y="640080"/>
            <a:ext cx="6153533" cy="55778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2767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C3C2D-183D-6375-C25E-DBCB957F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Results</a:t>
            </a:r>
          </a:p>
        </p:txBody>
      </p:sp>
      <p:cxnSp>
        <p:nvCxnSpPr>
          <p:cNvPr id="24" name="!!Straight Connector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6E28-CCA6-333C-9CF4-4A6617970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59485" y="2407436"/>
            <a:ext cx="3690257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 Iterative testing with different encoding tools and parameters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 Evaluating using f1-score and overall accuracy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 Utilized several different encoding methods for bag of words modeling</a:t>
            </a: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022FF-44B6-23A6-4449-55BBCEC74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82" y="273538"/>
            <a:ext cx="5798313" cy="57216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829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7BCF0-544C-35EA-5ABA-BAC0A560A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Next Steps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A656F-6134-9F96-D129-3CF0F9EC4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Scrape movie-centric subreddits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Explore cosine similarity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Use transfer learning</a:t>
            </a:r>
          </a:p>
        </p:txBody>
      </p:sp>
      <p:pic>
        <p:nvPicPr>
          <p:cNvPr id="5" name="Picture 4" descr="Popcorn and drink in an empty red theater">
            <a:extLst>
              <a:ext uri="{FF2B5EF4-FFF2-40B4-BE49-F238E27FC236}">
                <a16:creationId xmlns:a16="http://schemas.microsoft.com/office/drawing/2014/main" id="{81FE78AD-477B-521A-A7C3-B286D9F50F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41" r="3868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72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4051A1-1FCF-C73A-2E72-EDC9F4BD5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Text Placeholder 5">
            <a:extLst>
              <a:ext uri="{FF2B5EF4-FFF2-40B4-BE49-F238E27FC236}">
                <a16:creationId xmlns:a16="http://schemas.microsoft.com/office/drawing/2014/main" id="{7B7663E4-D0AD-CC31-B10B-18319A2FA3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170744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1853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dirty="0"/>
              <a:t>Detecting Movie Spoilers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Brian tracy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792"/>
          <a:stretch/>
        </p:blipFill>
        <p:spPr>
          <a:xfrm>
            <a:off x="-1" y="2"/>
            <a:ext cx="4635315" cy="6400798"/>
          </a:xfrm>
          <a:prstGeom prst="rect">
            <a:avLst/>
          </a:prstGeom>
        </p:spPr>
      </p:pic>
      <p:cxnSp>
        <p:nvCxnSpPr>
          <p:cNvPr id="36" name="!!Straight Connector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0A5E7FB-1FB5-4C57-9C8C-70E550767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27BC3-368A-E3DF-A390-CE0B7369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  <a:endParaRPr lang="en-US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51239720-3243-DFBC-668C-58C52CDC1AA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86380808"/>
              </p:ext>
            </p:extLst>
          </p:nvPr>
        </p:nvGraphicFramePr>
        <p:xfrm>
          <a:off x="1097280" y="2120900"/>
          <a:ext cx="4639736" cy="3748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139598-966B-517D-221C-9D18E7280F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516688" y="2688252"/>
            <a:ext cx="4638675" cy="2613384"/>
          </a:xfrm>
        </p:spPr>
      </p:pic>
    </p:spTree>
    <p:extLst>
      <p:ext uri="{BB962C8B-B14F-4D97-AF65-F5344CB8AC3E}">
        <p14:creationId xmlns:p14="http://schemas.microsoft.com/office/powerpoint/2010/main" val="44578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AE7F6-4607-668E-A95A-6B4FF967D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7268" y="862503"/>
            <a:ext cx="3372529" cy="50559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Business Problem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599220-E641-C711-CB7A-4ECC5E71104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40574971"/>
              </p:ext>
            </p:extLst>
          </p:nvPr>
        </p:nvGraphicFramePr>
        <p:xfrm>
          <a:off x="112203" y="494406"/>
          <a:ext cx="8707268" cy="5665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C111C1D2-4FD4-0FA4-6D2D-C3131396F0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3929" y="494406"/>
            <a:ext cx="4682318" cy="236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013D8-93B3-D09C-6265-344139629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Data Understanding</a:t>
            </a:r>
          </a:p>
        </p:txBody>
      </p:sp>
      <p:cxnSp>
        <p:nvCxnSpPr>
          <p:cNvPr id="28" name="!!Straight Connector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E42F57C-49BA-F3AC-F703-E55A43CC2D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2" b="282"/>
          <a:stretch/>
        </p:blipFill>
        <p:spPr>
          <a:xfrm>
            <a:off x="6851179" y="1727692"/>
            <a:ext cx="4870251" cy="484279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74372D-868A-A72F-6D1A-AAA6E36C14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72201830"/>
              </p:ext>
            </p:extLst>
          </p:nvPr>
        </p:nvGraphicFramePr>
        <p:xfrm>
          <a:off x="373948" y="1897380"/>
          <a:ext cx="6327103" cy="4267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27446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12718E-16FD-BF22-FE6E-F2978D3B75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5785" y="328304"/>
            <a:ext cx="11146535" cy="594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4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316E042E-FB99-16DC-DA30-CB705C4C7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2"/>
          <a:stretch/>
        </p:blipFill>
        <p:spPr>
          <a:xfrm>
            <a:off x="518183" y="619330"/>
            <a:ext cx="11146536" cy="566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54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37CBF85C-9143-A2CD-764C-E842F08FF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66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9587BE7A-B80C-7369-01A6-B3DD26567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7772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{A15A0AAB-B6D8-4E00-A03F-963B88F33ACB}tf33845126_win32</Template>
  <TotalTime>3733</TotalTime>
  <Words>904</Words>
  <Application>Microsoft Office PowerPoint</Application>
  <PresentationFormat>Widescreen</PresentationFormat>
  <Paragraphs>91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Bookman Old Style</vt:lpstr>
      <vt:lpstr>Calibri</vt:lpstr>
      <vt:lpstr>Franklin Gothic Book</vt:lpstr>
      <vt:lpstr>1_RetrospectVTI</vt:lpstr>
      <vt:lpstr>PowerPoint Presentation</vt:lpstr>
      <vt:lpstr>Detecting Movie Spoilers</vt:lpstr>
      <vt:lpstr>Background</vt:lpstr>
      <vt:lpstr>Business Problem</vt:lpstr>
      <vt:lpstr>Data Understanding</vt:lpstr>
      <vt:lpstr>PowerPoint Presentation</vt:lpstr>
      <vt:lpstr>PowerPoint Presentation</vt:lpstr>
      <vt:lpstr>PowerPoint Presentation</vt:lpstr>
      <vt:lpstr>PowerPoint Presentation</vt:lpstr>
      <vt:lpstr>Baseline modeling</vt:lpstr>
      <vt:lpstr>Results</vt:lpstr>
      <vt:lpstr>Next Steps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Movie Spoilers</dc:title>
  <dc:creator>Brian Tracy</dc:creator>
  <cp:lastModifiedBy>Brian Tracy</cp:lastModifiedBy>
  <cp:revision>13</cp:revision>
  <dcterms:created xsi:type="dcterms:W3CDTF">2022-05-06T15:08:52Z</dcterms:created>
  <dcterms:modified xsi:type="dcterms:W3CDTF">2022-05-09T20:07:04Z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